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7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4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6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8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0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4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3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46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0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4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CA1B5-7653-4E76-A74D-0CC75C17E3EE}" type="datetimeFigureOut">
              <a:rPr lang="en-US" smtClean="0"/>
              <a:t>13.09.2023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5F08A-131B-446B-81E6-2177A40AA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6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62" y="385337"/>
            <a:ext cx="8240275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09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aaaaa ssssss</dc:creator>
  <cp:lastModifiedBy>aaaaa ssssss</cp:lastModifiedBy>
  <cp:revision>1</cp:revision>
  <dcterms:created xsi:type="dcterms:W3CDTF">2023-09-13T06:38:03Z</dcterms:created>
  <dcterms:modified xsi:type="dcterms:W3CDTF">2023-09-13T06:38:12Z</dcterms:modified>
</cp:coreProperties>
</file>