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4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9" r:id="rId3"/>
    <p:sldId id="266" r:id="rId4"/>
    <p:sldId id="258" r:id="rId5"/>
    <p:sldId id="347" r:id="rId6"/>
    <p:sldId id="294" r:id="rId7"/>
    <p:sldId id="349" r:id="rId8"/>
    <p:sldId id="348" r:id="rId9"/>
    <p:sldId id="260" r:id="rId10"/>
    <p:sldId id="350" r:id="rId11"/>
    <p:sldId id="353" r:id="rId12"/>
    <p:sldId id="351" r:id="rId13"/>
    <p:sldId id="352" r:id="rId14"/>
    <p:sldId id="263" r:id="rId15"/>
    <p:sldId id="281" r:id="rId16"/>
  </p:sldIdLst>
  <p:sldSz cx="9144000" cy="5143500" type="screen16x9"/>
  <p:notesSz cx="6858000" cy="9144000"/>
  <p:embeddedFontLst>
    <p:embeddedFont>
      <p:font typeface="Crimson Text" panose="020B0604020202020204" charset="0"/>
      <p:regular r:id="rId19"/>
      <p:bold r:id="rId20"/>
      <p:italic r:id="rId21"/>
      <p:boldItalic r:id="rId22"/>
    </p:embeddedFont>
    <p:embeddedFont>
      <p:font typeface="Merriweather Light" panose="00000400000000000000" pitchFamily="2" charset="0"/>
      <p:regular r:id="rId23"/>
      <p:bold r:id="rId24"/>
      <p:italic r:id="rId25"/>
      <p:boldItalic r:id="rId26"/>
    </p:embeddedFont>
    <p:embeddedFont>
      <p:font typeface="Montserrat" panose="00000500000000000000" pitchFamily="2" charset="0"/>
      <p:regular r:id="rId27"/>
      <p:bold r:id="rId28"/>
      <p:italic r:id="rId29"/>
      <p:boldItalic r:id="rId30"/>
    </p:embeddedFont>
    <p:embeddedFont>
      <p:font typeface="Poppins" panose="00000500000000000000" pitchFamily="2" charset="0"/>
      <p:regular r:id="rId31"/>
      <p:bold r:id="rId32"/>
      <p:italic r:id="rId33"/>
    </p:embeddedFont>
    <p:embeddedFont>
      <p:font typeface="Vidaloka" panose="020B0604020202020204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993E03-D7CC-4764-B030-9C34C9D3E874}">
  <a:tblStyle styleId="{5B993E03-D7CC-4764-B030-9C34C9D3E87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92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DE69DA2-D519-90E7-659F-8D8B340BCF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E12CE8-579F-F694-0CB1-6F12DE7108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E7D4C-5ED1-47B7-B976-A6438A7A13DC}" type="datetimeFigureOut">
              <a:rPr lang="en-GB" smtClean="0"/>
              <a:t>17/05/2025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0CBEAA-A1E2-2AA2-13C3-B31F8AA7E2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BA1B1D-3CFE-AE69-A935-8051E5B66B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1DBCA5-ACD0-4C4A-903D-FF7C0B076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7684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105aad17dc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105aad17dc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cf7a3c503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cf7a3c503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cf7a3c50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cf7a3c50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>
          <a:extLst>
            <a:ext uri="{FF2B5EF4-FFF2-40B4-BE49-F238E27FC236}">
              <a16:creationId xmlns:a16="http://schemas.microsoft.com/office/drawing/2014/main" id="{C285960B-747A-A48D-3E4E-0DA403455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cf7a3c503a_0_5:notes">
            <a:extLst>
              <a:ext uri="{FF2B5EF4-FFF2-40B4-BE49-F238E27FC236}">
                <a16:creationId xmlns:a16="http://schemas.microsoft.com/office/drawing/2014/main" id="{08C1BBBA-9EFE-CB2E-375B-ECDCAECB9F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cf7a3c503a_0_5:notes">
            <a:extLst>
              <a:ext uri="{FF2B5EF4-FFF2-40B4-BE49-F238E27FC236}">
                <a16:creationId xmlns:a16="http://schemas.microsoft.com/office/drawing/2014/main" id="{75D55D45-BB5A-6817-ABC7-8383CF7329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995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cc7554a049_0_6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3" name="Google Shape;1103;gcc7554a049_0_6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>
          <a:extLst>
            <a:ext uri="{FF2B5EF4-FFF2-40B4-BE49-F238E27FC236}">
              <a16:creationId xmlns:a16="http://schemas.microsoft.com/office/drawing/2014/main" id="{542ED09F-3727-4F93-CFDB-40A16E45B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cf7a3c503a_0_0:notes">
            <a:extLst>
              <a:ext uri="{FF2B5EF4-FFF2-40B4-BE49-F238E27FC236}">
                <a16:creationId xmlns:a16="http://schemas.microsoft.com/office/drawing/2014/main" id="{317C1932-1181-2667-55DC-394D4C622D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cf7a3c503a_0_0:notes">
            <a:extLst>
              <a:ext uri="{FF2B5EF4-FFF2-40B4-BE49-F238E27FC236}">
                <a16:creationId xmlns:a16="http://schemas.microsoft.com/office/drawing/2014/main" id="{B9CFCEA0-4472-E541-F326-1458792BD8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2122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>
          <a:extLst>
            <a:ext uri="{FF2B5EF4-FFF2-40B4-BE49-F238E27FC236}">
              <a16:creationId xmlns:a16="http://schemas.microsoft.com/office/drawing/2014/main" id="{A0CE5429-8F66-3D7E-9CAB-58D159614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cf7a3c503a_0_5:notes">
            <a:extLst>
              <a:ext uri="{FF2B5EF4-FFF2-40B4-BE49-F238E27FC236}">
                <a16:creationId xmlns:a16="http://schemas.microsoft.com/office/drawing/2014/main" id="{709D7783-C586-385C-116F-9571A6EBFA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cf7a3c503a_0_5:notes">
            <a:extLst>
              <a:ext uri="{FF2B5EF4-FFF2-40B4-BE49-F238E27FC236}">
                <a16:creationId xmlns:a16="http://schemas.microsoft.com/office/drawing/2014/main" id="{DB670729-4F66-C3D0-9BD3-83790E607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1858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d8a80d6b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d8a80d6b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>
          <a:extLst>
            <a:ext uri="{FF2B5EF4-FFF2-40B4-BE49-F238E27FC236}">
              <a16:creationId xmlns:a16="http://schemas.microsoft.com/office/drawing/2014/main" id="{384C56F4-5055-AD56-531E-6D47B1C02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cf7a3c503a_0_5:notes">
            <a:extLst>
              <a:ext uri="{FF2B5EF4-FFF2-40B4-BE49-F238E27FC236}">
                <a16:creationId xmlns:a16="http://schemas.microsoft.com/office/drawing/2014/main" id="{50ED7E04-87BA-BBD0-3A51-7C20F213D6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cf7a3c503a_0_5:notes">
            <a:extLst>
              <a:ext uri="{FF2B5EF4-FFF2-40B4-BE49-F238E27FC236}">
                <a16:creationId xmlns:a16="http://schemas.microsoft.com/office/drawing/2014/main" id="{EECD17F2-AD11-B54C-1591-1AF0EFCB3E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9750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>
          <a:extLst>
            <a:ext uri="{FF2B5EF4-FFF2-40B4-BE49-F238E27FC236}">
              <a16:creationId xmlns:a16="http://schemas.microsoft.com/office/drawing/2014/main" id="{12BB6790-25E4-C827-BC0E-C78A647A3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cf7a3c503a_0_0:notes">
            <a:extLst>
              <a:ext uri="{FF2B5EF4-FFF2-40B4-BE49-F238E27FC236}">
                <a16:creationId xmlns:a16="http://schemas.microsoft.com/office/drawing/2014/main" id="{E1F937F8-84D4-6D5A-B332-DB61288826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cf7a3c503a_0_0:notes">
            <a:extLst>
              <a:ext uri="{FF2B5EF4-FFF2-40B4-BE49-F238E27FC236}">
                <a16:creationId xmlns:a16="http://schemas.microsoft.com/office/drawing/2014/main" id="{808C9B6A-81F9-3052-342C-D7F4B0B08D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3668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>
          <a:extLst>
            <a:ext uri="{FF2B5EF4-FFF2-40B4-BE49-F238E27FC236}">
              <a16:creationId xmlns:a16="http://schemas.microsoft.com/office/drawing/2014/main" id="{54776D3C-09EF-523B-B94C-B7BB4224C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cf7a3c503a_0_5:notes">
            <a:extLst>
              <a:ext uri="{FF2B5EF4-FFF2-40B4-BE49-F238E27FC236}">
                <a16:creationId xmlns:a16="http://schemas.microsoft.com/office/drawing/2014/main" id="{E4829A6A-C00A-77F3-F149-27976ACA04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cf7a3c503a_0_5:notes">
            <a:extLst>
              <a:ext uri="{FF2B5EF4-FFF2-40B4-BE49-F238E27FC236}">
                <a16:creationId xmlns:a16="http://schemas.microsoft.com/office/drawing/2014/main" id="{CF31B0FC-EE62-A8C8-B8F4-5C4ADC9DF9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83178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>
          <a:extLst>
            <a:ext uri="{FF2B5EF4-FFF2-40B4-BE49-F238E27FC236}">
              <a16:creationId xmlns:a16="http://schemas.microsoft.com/office/drawing/2014/main" id="{1D8DFDFB-0E5C-812B-5006-9FE11602A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cf7a3c503a_0_5:notes">
            <a:extLst>
              <a:ext uri="{FF2B5EF4-FFF2-40B4-BE49-F238E27FC236}">
                <a16:creationId xmlns:a16="http://schemas.microsoft.com/office/drawing/2014/main" id="{6EBE8349-16E5-0CAB-C0C2-BECB9850CB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cf7a3c503a_0_5:notes">
            <a:extLst>
              <a:ext uri="{FF2B5EF4-FFF2-40B4-BE49-F238E27FC236}">
                <a16:creationId xmlns:a16="http://schemas.microsoft.com/office/drawing/2014/main" id="{D190D6B1-DEAC-7F3C-FD30-825CE695A5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73486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105aad17dc0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105aad17dc0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107aaa41fe9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107aaa41fe9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257975" y="-72550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6467450" y="3935375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867300" y="2366275"/>
            <a:ext cx="7409400" cy="818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3746550" y="1339163"/>
            <a:ext cx="1650900" cy="9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2291400" y="3305275"/>
            <a:ext cx="4561200" cy="3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9" name="Google Shape;19;p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0;p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21;p3"/>
          <p:cNvCxnSpPr/>
          <p:nvPr/>
        </p:nvCxnSpPr>
        <p:spPr>
          <a:xfrm flipH="1">
            <a:off x="7948925" y="3979775"/>
            <a:ext cx="1378500" cy="1236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22;p3"/>
          <p:cNvCxnSpPr/>
          <p:nvPr/>
        </p:nvCxnSpPr>
        <p:spPr>
          <a:xfrm flipH="1">
            <a:off x="-112875" y="-88700"/>
            <a:ext cx="1418700" cy="1064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895950" y="1682000"/>
            <a:ext cx="3847200" cy="23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57" name="Google Shape;57;p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" name="Google Shape;58;p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5925450" y="2797500"/>
            <a:ext cx="3378000" cy="24669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3583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"/>
          </p:nvPr>
        </p:nvSpPr>
        <p:spPr>
          <a:xfrm>
            <a:off x="5001000" y="19429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2"/>
          </p:nvPr>
        </p:nvSpPr>
        <p:spPr>
          <a:xfrm>
            <a:off x="5001000" y="2255100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3"/>
          </p:nvPr>
        </p:nvSpPr>
        <p:spPr>
          <a:xfrm>
            <a:off x="1655200" y="19429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4"/>
          </p:nvPr>
        </p:nvSpPr>
        <p:spPr>
          <a:xfrm>
            <a:off x="1655200" y="2255100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5"/>
          </p:nvPr>
        </p:nvSpPr>
        <p:spPr>
          <a:xfrm>
            <a:off x="5001000" y="3723950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6"/>
          </p:nvPr>
        </p:nvSpPr>
        <p:spPr>
          <a:xfrm>
            <a:off x="5001000" y="4036125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7"/>
          </p:nvPr>
        </p:nvSpPr>
        <p:spPr>
          <a:xfrm>
            <a:off x="1655200" y="3723950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8"/>
          </p:nvPr>
        </p:nvSpPr>
        <p:spPr>
          <a:xfrm>
            <a:off x="1655250" y="4036125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9" hasCustomPrompt="1"/>
          </p:nvPr>
        </p:nvSpPr>
        <p:spPr>
          <a:xfrm>
            <a:off x="2378650" y="13035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13" hasCustomPrompt="1"/>
          </p:nvPr>
        </p:nvSpPr>
        <p:spPr>
          <a:xfrm>
            <a:off x="5724450" y="13035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4" hasCustomPrompt="1"/>
          </p:nvPr>
        </p:nvSpPr>
        <p:spPr>
          <a:xfrm>
            <a:off x="2378700" y="30827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15" hasCustomPrompt="1"/>
          </p:nvPr>
        </p:nvSpPr>
        <p:spPr>
          <a:xfrm>
            <a:off x="5724450" y="30827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87" name="Google Shape;87;p1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CUSTOM_1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720000" y="1677218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title" idx="2" hasCustomPrompt="1"/>
          </p:nvPr>
        </p:nvSpPr>
        <p:spPr>
          <a:xfrm>
            <a:off x="1482600" y="1095325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720000" y="2081199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title" idx="3"/>
          </p:nvPr>
        </p:nvSpPr>
        <p:spPr>
          <a:xfrm>
            <a:off x="3403800" y="1677218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title" idx="4" hasCustomPrompt="1"/>
          </p:nvPr>
        </p:nvSpPr>
        <p:spPr>
          <a:xfrm>
            <a:off x="4166400" y="1095325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5"/>
          </p:nvPr>
        </p:nvSpPr>
        <p:spPr>
          <a:xfrm>
            <a:off x="3403800" y="2081208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 idx="6"/>
          </p:nvPr>
        </p:nvSpPr>
        <p:spPr>
          <a:xfrm>
            <a:off x="6087600" y="1677218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title" idx="7" hasCustomPrompt="1"/>
          </p:nvPr>
        </p:nvSpPr>
        <p:spPr>
          <a:xfrm>
            <a:off x="6850200" y="1095325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8" name="Google Shape;98;p14"/>
          <p:cNvSpPr txBox="1">
            <a:spLocks noGrp="1"/>
          </p:cNvSpPr>
          <p:nvPr>
            <p:ph type="subTitle" idx="8"/>
          </p:nvPr>
        </p:nvSpPr>
        <p:spPr>
          <a:xfrm>
            <a:off x="6087600" y="2081208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title" idx="9"/>
          </p:nvPr>
        </p:nvSpPr>
        <p:spPr>
          <a:xfrm>
            <a:off x="720000" y="3313579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title" idx="13" hasCustomPrompt="1"/>
          </p:nvPr>
        </p:nvSpPr>
        <p:spPr>
          <a:xfrm>
            <a:off x="1482600" y="2714087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1" name="Google Shape;101;p14"/>
          <p:cNvSpPr txBox="1">
            <a:spLocks noGrp="1"/>
          </p:cNvSpPr>
          <p:nvPr>
            <p:ph type="subTitle" idx="14"/>
          </p:nvPr>
        </p:nvSpPr>
        <p:spPr>
          <a:xfrm>
            <a:off x="720000" y="3705863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title" idx="15"/>
          </p:nvPr>
        </p:nvSpPr>
        <p:spPr>
          <a:xfrm>
            <a:off x="3403800" y="3313579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title" idx="16" hasCustomPrompt="1"/>
          </p:nvPr>
        </p:nvSpPr>
        <p:spPr>
          <a:xfrm>
            <a:off x="4166400" y="2714087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4" name="Google Shape;104;p14"/>
          <p:cNvSpPr txBox="1">
            <a:spLocks noGrp="1"/>
          </p:cNvSpPr>
          <p:nvPr>
            <p:ph type="subTitle" idx="17"/>
          </p:nvPr>
        </p:nvSpPr>
        <p:spPr>
          <a:xfrm>
            <a:off x="3403800" y="3705863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title" idx="18"/>
          </p:nvPr>
        </p:nvSpPr>
        <p:spPr>
          <a:xfrm>
            <a:off x="6087600" y="3313579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title" idx="19" hasCustomPrompt="1"/>
          </p:nvPr>
        </p:nvSpPr>
        <p:spPr>
          <a:xfrm>
            <a:off x="6850200" y="2714087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7" name="Google Shape;107;p14"/>
          <p:cNvSpPr txBox="1">
            <a:spLocks noGrp="1"/>
          </p:cNvSpPr>
          <p:nvPr>
            <p:ph type="subTitle" idx="20"/>
          </p:nvPr>
        </p:nvSpPr>
        <p:spPr>
          <a:xfrm>
            <a:off x="6087600" y="3705863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title" idx="21"/>
          </p:nvPr>
        </p:nvSpPr>
        <p:spPr>
          <a:xfrm>
            <a:off x="2332400" y="445025"/>
            <a:ext cx="447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109" name="Google Shape;109;p1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4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4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 txBox="1">
            <a:spLocks noGrp="1"/>
          </p:cNvSpPr>
          <p:nvPr>
            <p:ph type="title"/>
          </p:nvPr>
        </p:nvSpPr>
        <p:spPr>
          <a:xfrm>
            <a:off x="2410500" y="2808253"/>
            <a:ext cx="43230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subTitle" idx="1"/>
          </p:nvPr>
        </p:nvSpPr>
        <p:spPr>
          <a:xfrm>
            <a:off x="1842900" y="1661963"/>
            <a:ext cx="5458200" cy="9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16" name="Google Shape;116;p1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Google Shape;117;p1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3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>
            <a:spLocks noGrp="1"/>
          </p:cNvSpPr>
          <p:nvPr>
            <p:ph type="subTitle" idx="1"/>
          </p:nvPr>
        </p:nvSpPr>
        <p:spPr>
          <a:xfrm>
            <a:off x="2648400" y="1682000"/>
            <a:ext cx="3847200" cy="23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1732050" y="445025"/>
            <a:ext cx="567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128" name="Google Shape;128;p1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" name="Google Shape;129;p1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" name="Google Shape;130;p17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17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6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6" name="Google Shape;166;p2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7" name="Google Shape;167;p2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8" name="Google Shape;168;p23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9" name="Google Shape;169;p23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0" name="Google Shape;170;p23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1" name="Google Shape;171;p23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2" name="Google Shape;172;p2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CUSTOM_32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3"/>
          <p:cNvSpPr txBox="1">
            <a:spLocks noGrp="1"/>
          </p:cNvSpPr>
          <p:nvPr>
            <p:ph type="subTitle" idx="1"/>
          </p:nvPr>
        </p:nvSpPr>
        <p:spPr>
          <a:xfrm>
            <a:off x="3414050" y="1714429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60" name="Google Shape;260;p33"/>
          <p:cNvSpPr txBox="1">
            <a:spLocks noGrp="1"/>
          </p:cNvSpPr>
          <p:nvPr>
            <p:ph type="subTitle" idx="2"/>
          </p:nvPr>
        </p:nvSpPr>
        <p:spPr>
          <a:xfrm>
            <a:off x="3564200" y="2124122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33"/>
          <p:cNvSpPr txBox="1">
            <a:spLocks noGrp="1"/>
          </p:cNvSpPr>
          <p:nvPr>
            <p:ph type="subTitle" idx="3"/>
          </p:nvPr>
        </p:nvSpPr>
        <p:spPr>
          <a:xfrm>
            <a:off x="705725" y="1714429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62" name="Google Shape;262;p33"/>
          <p:cNvSpPr txBox="1">
            <a:spLocks noGrp="1"/>
          </p:cNvSpPr>
          <p:nvPr>
            <p:ph type="subTitle" idx="4"/>
          </p:nvPr>
        </p:nvSpPr>
        <p:spPr>
          <a:xfrm>
            <a:off x="855875" y="2124122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33"/>
          <p:cNvSpPr txBox="1">
            <a:spLocks noGrp="1"/>
          </p:cNvSpPr>
          <p:nvPr>
            <p:ph type="subTitle" idx="5"/>
          </p:nvPr>
        </p:nvSpPr>
        <p:spPr>
          <a:xfrm>
            <a:off x="6122325" y="1714429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64" name="Google Shape;264;p33"/>
          <p:cNvSpPr txBox="1">
            <a:spLocks noGrp="1"/>
          </p:cNvSpPr>
          <p:nvPr>
            <p:ph type="subTitle" idx="6"/>
          </p:nvPr>
        </p:nvSpPr>
        <p:spPr>
          <a:xfrm>
            <a:off x="6272475" y="2124122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33"/>
          <p:cNvSpPr txBox="1">
            <a:spLocks noGrp="1"/>
          </p:cNvSpPr>
          <p:nvPr>
            <p:ph type="subTitle" idx="7"/>
          </p:nvPr>
        </p:nvSpPr>
        <p:spPr>
          <a:xfrm>
            <a:off x="3414050" y="3453326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66" name="Google Shape;266;p33"/>
          <p:cNvSpPr txBox="1">
            <a:spLocks noGrp="1"/>
          </p:cNvSpPr>
          <p:nvPr>
            <p:ph type="subTitle" idx="8"/>
          </p:nvPr>
        </p:nvSpPr>
        <p:spPr>
          <a:xfrm>
            <a:off x="3564200" y="3869536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33"/>
          <p:cNvSpPr txBox="1">
            <a:spLocks noGrp="1"/>
          </p:cNvSpPr>
          <p:nvPr>
            <p:ph type="subTitle" idx="9"/>
          </p:nvPr>
        </p:nvSpPr>
        <p:spPr>
          <a:xfrm>
            <a:off x="705725" y="3453326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68" name="Google Shape;268;p33"/>
          <p:cNvSpPr txBox="1">
            <a:spLocks noGrp="1"/>
          </p:cNvSpPr>
          <p:nvPr>
            <p:ph type="subTitle" idx="13"/>
          </p:nvPr>
        </p:nvSpPr>
        <p:spPr>
          <a:xfrm>
            <a:off x="855875" y="3869536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33"/>
          <p:cNvSpPr txBox="1">
            <a:spLocks noGrp="1"/>
          </p:cNvSpPr>
          <p:nvPr>
            <p:ph type="subTitle" idx="14"/>
          </p:nvPr>
        </p:nvSpPr>
        <p:spPr>
          <a:xfrm>
            <a:off x="6122325" y="3453326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270" name="Google Shape;270;p33"/>
          <p:cNvSpPr txBox="1">
            <a:spLocks noGrp="1"/>
          </p:cNvSpPr>
          <p:nvPr>
            <p:ph type="subTitle" idx="15"/>
          </p:nvPr>
        </p:nvSpPr>
        <p:spPr>
          <a:xfrm>
            <a:off x="6272475" y="3869536"/>
            <a:ext cx="201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3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608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  <p:cxnSp>
        <p:nvCxnSpPr>
          <p:cNvPr id="272" name="Google Shape;272;p3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3" name="Google Shape;273;p3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6" name="Google Shape;456;p5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7" name="Google Shape;457;p5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9" name="Google Shape;459;p5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0" name="Google Shape;460;p5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1" name="Google Shape;461;p52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2" name="Google Shape;462;p52"/>
          <p:cNvCxnSpPr/>
          <p:nvPr/>
        </p:nvCxnSpPr>
        <p:spPr>
          <a:xfrm>
            <a:off x="-147275" y="3943475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_1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4" name="Google Shape;464;p5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5" name="Google Shape;465;p5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6" name="Google Shape;466;p53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30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8" name="Google Shape;468;p5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9" name="Google Shape;469;p5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0" name="Google Shape;470;p54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1" name="Google Shape;471;p54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2" name="Google Shape;472;p54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3" name="Google Shape;473;p54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5" r:id="rId3"/>
    <p:sldLayoutId id="2147483658" r:id="rId4"/>
    <p:sldLayoutId id="2147483659" r:id="rId5"/>
    <p:sldLayoutId id="2147483660" r:id="rId6"/>
    <p:sldLayoutId id="2147483661" r:id="rId7"/>
    <p:sldLayoutId id="2147483663" r:id="rId8"/>
    <p:sldLayoutId id="2147483669" r:id="rId9"/>
    <p:sldLayoutId id="2147483679" r:id="rId10"/>
    <p:sldLayoutId id="2147483697" r:id="rId11"/>
    <p:sldLayoutId id="2147483698" r:id="rId12"/>
    <p:sldLayoutId id="2147483699" r:id="rId13"/>
    <p:sldLayoutId id="2147483700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0"/>
          <p:cNvSpPr txBox="1">
            <a:spLocks noGrp="1"/>
          </p:cNvSpPr>
          <p:nvPr>
            <p:ph type="ctrTitle"/>
          </p:nvPr>
        </p:nvSpPr>
        <p:spPr>
          <a:xfrm>
            <a:off x="559980" y="389861"/>
            <a:ext cx="8016949" cy="27006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lv-LV" sz="5400" noProof="0" dirty="0">
                <a:latin typeface="Poppins" panose="00000500000000000000" pitchFamily="2" charset="0"/>
                <a:cs typeface="Poppins" panose="00000500000000000000" pitchFamily="2" charset="0"/>
              </a:rPr>
              <a:t>Finanšu palīgu mājaslapa</a:t>
            </a:r>
            <a:br>
              <a:rPr lang="lv-LV" sz="5400" noProof="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lv-LV" sz="5400" noProof="0" dirty="0">
                <a:latin typeface="Poppins" panose="00000500000000000000" pitchFamily="2" charset="0"/>
                <a:cs typeface="Poppins" panose="00000500000000000000" pitchFamily="2" charset="0"/>
              </a:rPr>
              <a:t> “</a:t>
            </a:r>
            <a:r>
              <a:rPr lang="lv-LV" sz="5400" noProof="0" dirty="0" err="1">
                <a:latin typeface="Poppins" panose="00000500000000000000" pitchFamily="2" charset="0"/>
                <a:cs typeface="Poppins" panose="00000500000000000000" pitchFamily="2" charset="0"/>
              </a:rPr>
              <a:t>FinPal</a:t>
            </a:r>
            <a:r>
              <a:rPr lang="lv-LV" sz="5400" noProof="0" dirty="0">
                <a:latin typeface="Poppins" panose="00000500000000000000" pitchFamily="2" charset="0"/>
                <a:cs typeface="Poppins" panose="00000500000000000000" pitchFamily="2" charset="0"/>
              </a:rPr>
              <a:t>” izstrāde</a:t>
            </a:r>
          </a:p>
        </p:txBody>
      </p:sp>
      <p:sp>
        <p:nvSpPr>
          <p:cNvPr id="489" name="Google Shape;489;p60"/>
          <p:cNvSpPr txBox="1">
            <a:spLocks noGrp="1"/>
          </p:cNvSpPr>
          <p:nvPr>
            <p:ph type="subTitle" idx="1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</a:pPr>
            <a:r>
              <a:rPr lang="lv-LV" noProof="0" dirty="0">
                <a:solidFill>
                  <a:schemeClr val="dk1"/>
                </a:solidFill>
              </a:rPr>
              <a:t>Kvalifikācijas ieguvei</a:t>
            </a:r>
          </a:p>
          <a:p>
            <a:pPr marL="0" lvl="0" indent="0">
              <a:buClr>
                <a:schemeClr val="dk1"/>
              </a:buClr>
              <a:buSzPts val="1100"/>
            </a:pPr>
            <a:r>
              <a:rPr lang="lv-LV" noProof="0" dirty="0">
                <a:solidFill>
                  <a:schemeClr val="dk1"/>
                </a:solidFill>
              </a:rPr>
              <a:t>Programmēšanas tehniķis</a:t>
            </a:r>
          </a:p>
          <a:p>
            <a:pPr marL="0" lvl="0" indent="0">
              <a:buClr>
                <a:schemeClr val="dk1"/>
              </a:buClr>
              <a:buSzPts val="1100"/>
            </a:pPr>
            <a:endParaRPr lang="lv-LV" noProof="0" dirty="0">
              <a:solidFill>
                <a:schemeClr val="dk1"/>
              </a:solidFill>
            </a:endParaRPr>
          </a:p>
          <a:p>
            <a:pPr marL="0" lvl="0" indent="0">
              <a:buClr>
                <a:schemeClr val="dk1"/>
              </a:buClr>
              <a:buSzPts val="1100"/>
            </a:pPr>
            <a:r>
              <a:rPr lang="lv-LV" noProof="0" dirty="0">
                <a:solidFill>
                  <a:schemeClr val="dk1"/>
                </a:solidFill>
              </a:rPr>
              <a:t>Toms </a:t>
            </a:r>
            <a:r>
              <a:rPr lang="lv-LV" noProof="0" dirty="0" err="1">
                <a:solidFill>
                  <a:schemeClr val="dk1"/>
                </a:solidFill>
              </a:rPr>
              <a:t>Renarts</a:t>
            </a:r>
            <a:r>
              <a:rPr lang="lv-LV" noProof="0" dirty="0">
                <a:solidFill>
                  <a:schemeClr val="dk1"/>
                </a:solidFill>
              </a:rPr>
              <a:t> Ozols</a:t>
            </a:r>
          </a:p>
          <a:p>
            <a:pPr marL="0" lvl="0" indent="0">
              <a:buClr>
                <a:schemeClr val="dk1"/>
              </a:buClr>
              <a:buSzPts val="1100"/>
            </a:pPr>
            <a:r>
              <a:rPr lang="lv-LV" noProof="0" dirty="0">
                <a:solidFill>
                  <a:schemeClr val="dk1"/>
                </a:solidFill>
              </a:rPr>
              <a:t>Jelgavas Tehnikums 410. grupa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63"/>
          <p:cNvSpPr txBox="1">
            <a:spLocks noGrp="1"/>
          </p:cNvSpPr>
          <p:nvPr>
            <p:ph type="title"/>
          </p:nvPr>
        </p:nvSpPr>
        <p:spPr>
          <a:xfrm>
            <a:off x="720000" y="1677218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Par projektu</a:t>
            </a:r>
          </a:p>
        </p:txBody>
      </p:sp>
      <p:sp>
        <p:nvSpPr>
          <p:cNvPr id="520" name="Google Shape;520;p63"/>
          <p:cNvSpPr txBox="1">
            <a:spLocks noGrp="1"/>
          </p:cNvSpPr>
          <p:nvPr>
            <p:ph type="title" idx="4"/>
          </p:nvPr>
        </p:nvSpPr>
        <p:spPr>
          <a:xfrm>
            <a:off x="4166400" y="1095325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/>
              <a:t>02</a:t>
            </a:r>
          </a:p>
        </p:txBody>
      </p:sp>
      <p:sp>
        <p:nvSpPr>
          <p:cNvPr id="521" name="Google Shape;521;p63"/>
          <p:cNvSpPr txBox="1">
            <a:spLocks noGrp="1"/>
          </p:cNvSpPr>
          <p:nvPr>
            <p:ph type="title" idx="13"/>
          </p:nvPr>
        </p:nvSpPr>
        <p:spPr>
          <a:xfrm>
            <a:off x="1482600" y="2714087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/>
              <a:t>04</a:t>
            </a:r>
          </a:p>
        </p:txBody>
      </p:sp>
      <p:sp>
        <p:nvSpPr>
          <p:cNvPr id="522" name="Google Shape;522;p63"/>
          <p:cNvSpPr txBox="1">
            <a:spLocks noGrp="1"/>
          </p:cNvSpPr>
          <p:nvPr>
            <p:ph type="title" idx="2"/>
          </p:nvPr>
        </p:nvSpPr>
        <p:spPr>
          <a:xfrm>
            <a:off x="1482600" y="1095325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/>
              <a:t>01</a:t>
            </a:r>
          </a:p>
        </p:txBody>
      </p:sp>
      <p:sp>
        <p:nvSpPr>
          <p:cNvPr id="523" name="Google Shape;523;p63"/>
          <p:cNvSpPr txBox="1">
            <a:spLocks noGrp="1"/>
          </p:cNvSpPr>
          <p:nvPr>
            <p:ph type="title" idx="3"/>
          </p:nvPr>
        </p:nvSpPr>
        <p:spPr>
          <a:xfrm>
            <a:off x="3403800" y="1677218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Mērķi un uzdevumi</a:t>
            </a:r>
          </a:p>
        </p:txBody>
      </p:sp>
      <p:sp>
        <p:nvSpPr>
          <p:cNvPr id="525" name="Google Shape;525;p63"/>
          <p:cNvSpPr txBox="1">
            <a:spLocks noGrp="1"/>
          </p:cNvSpPr>
          <p:nvPr>
            <p:ph type="title" idx="6"/>
          </p:nvPr>
        </p:nvSpPr>
        <p:spPr>
          <a:xfrm>
            <a:off x="6087600" y="1677218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Izmantotās tehnoloģijas</a:t>
            </a:r>
          </a:p>
        </p:txBody>
      </p:sp>
      <p:sp>
        <p:nvSpPr>
          <p:cNvPr id="526" name="Google Shape;526;p63"/>
          <p:cNvSpPr txBox="1">
            <a:spLocks noGrp="1"/>
          </p:cNvSpPr>
          <p:nvPr>
            <p:ph type="title" idx="7"/>
          </p:nvPr>
        </p:nvSpPr>
        <p:spPr>
          <a:xfrm>
            <a:off x="6850200" y="1095325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/>
              <a:t>03</a:t>
            </a:r>
          </a:p>
        </p:txBody>
      </p:sp>
      <p:sp>
        <p:nvSpPr>
          <p:cNvPr id="527" name="Google Shape;527;p63"/>
          <p:cNvSpPr txBox="1">
            <a:spLocks noGrp="1"/>
          </p:cNvSpPr>
          <p:nvPr>
            <p:ph type="title" idx="9"/>
          </p:nvPr>
        </p:nvSpPr>
        <p:spPr>
          <a:xfrm>
            <a:off x="720000" y="3313579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Testēšana</a:t>
            </a:r>
          </a:p>
        </p:txBody>
      </p:sp>
      <p:sp>
        <p:nvSpPr>
          <p:cNvPr id="529" name="Google Shape;529;p63"/>
          <p:cNvSpPr txBox="1">
            <a:spLocks noGrp="1"/>
          </p:cNvSpPr>
          <p:nvPr>
            <p:ph type="title" idx="15"/>
          </p:nvPr>
        </p:nvSpPr>
        <p:spPr>
          <a:xfrm>
            <a:off x="3403800" y="3313579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Programma</a:t>
            </a:r>
          </a:p>
        </p:txBody>
      </p:sp>
      <p:sp>
        <p:nvSpPr>
          <p:cNvPr id="530" name="Google Shape;530;p63"/>
          <p:cNvSpPr txBox="1">
            <a:spLocks noGrp="1"/>
          </p:cNvSpPr>
          <p:nvPr>
            <p:ph type="title" idx="16"/>
          </p:nvPr>
        </p:nvSpPr>
        <p:spPr>
          <a:xfrm>
            <a:off x="4166400" y="2714087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/>
              <a:t>05</a:t>
            </a:r>
          </a:p>
        </p:txBody>
      </p:sp>
      <p:sp>
        <p:nvSpPr>
          <p:cNvPr id="532" name="Google Shape;532;p63"/>
          <p:cNvSpPr txBox="1">
            <a:spLocks noGrp="1"/>
          </p:cNvSpPr>
          <p:nvPr>
            <p:ph type="title" idx="18"/>
          </p:nvPr>
        </p:nvSpPr>
        <p:spPr>
          <a:xfrm>
            <a:off x="6087600" y="3313579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Secinājumi</a:t>
            </a:r>
          </a:p>
        </p:txBody>
      </p:sp>
      <p:sp>
        <p:nvSpPr>
          <p:cNvPr id="533" name="Google Shape;533;p63"/>
          <p:cNvSpPr txBox="1">
            <a:spLocks noGrp="1"/>
          </p:cNvSpPr>
          <p:nvPr>
            <p:ph type="title" idx="19"/>
          </p:nvPr>
        </p:nvSpPr>
        <p:spPr>
          <a:xfrm>
            <a:off x="6850200" y="2714087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/>
              <a:t>06</a:t>
            </a:r>
          </a:p>
        </p:txBody>
      </p:sp>
      <p:sp>
        <p:nvSpPr>
          <p:cNvPr id="535" name="Google Shape;535;p63"/>
          <p:cNvSpPr txBox="1">
            <a:spLocks noGrp="1"/>
          </p:cNvSpPr>
          <p:nvPr>
            <p:ph type="title" idx="21"/>
          </p:nvPr>
        </p:nvSpPr>
        <p:spPr>
          <a:xfrm>
            <a:off x="2332400" y="445025"/>
            <a:ext cx="447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Saturs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9FDA53-24DE-0FDF-B981-9841B03E76D3}"/>
              </a:ext>
            </a:extLst>
          </p:cNvPr>
          <p:cNvSpPr txBox="1"/>
          <p:nvPr/>
        </p:nvSpPr>
        <p:spPr>
          <a:xfrm>
            <a:off x="8863154" y="4584355"/>
            <a:ext cx="3257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noProof="0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70"/>
          <p:cNvSpPr txBox="1">
            <a:spLocks noGrp="1"/>
          </p:cNvSpPr>
          <p:nvPr>
            <p:ph type="title"/>
          </p:nvPr>
        </p:nvSpPr>
        <p:spPr>
          <a:xfrm>
            <a:off x="867300" y="2366275"/>
            <a:ext cx="7409400" cy="8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Par projektu</a:t>
            </a:r>
          </a:p>
        </p:txBody>
      </p:sp>
      <p:sp>
        <p:nvSpPr>
          <p:cNvPr id="579" name="Google Shape;579;p70"/>
          <p:cNvSpPr txBox="1">
            <a:spLocks noGrp="1"/>
          </p:cNvSpPr>
          <p:nvPr>
            <p:ph type="title" idx="2"/>
          </p:nvPr>
        </p:nvSpPr>
        <p:spPr>
          <a:xfrm>
            <a:off x="3746550" y="1339163"/>
            <a:ext cx="1650900" cy="9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/>
              <a:t>01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47FDF9-EF1C-460A-6F53-4D89073C072C}"/>
              </a:ext>
            </a:extLst>
          </p:cNvPr>
          <p:cNvSpPr txBox="1"/>
          <p:nvPr/>
        </p:nvSpPr>
        <p:spPr>
          <a:xfrm>
            <a:off x="8863154" y="4584355"/>
            <a:ext cx="328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noProof="0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62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395801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 err="1">
                <a:latin typeface="Poppins" panose="00000500000000000000" pitchFamily="2" charset="0"/>
                <a:cs typeface="Poppins" panose="00000500000000000000" pitchFamily="2" charset="0"/>
              </a:rPr>
              <a:t>Kapēc</a:t>
            </a: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 šis projekts?</a:t>
            </a:r>
          </a:p>
        </p:txBody>
      </p:sp>
      <p:sp>
        <p:nvSpPr>
          <p:cNvPr id="501" name="Google Shape;501;p62"/>
          <p:cNvSpPr txBox="1">
            <a:spLocks noGrp="1"/>
          </p:cNvSpPr>
          <p:nvPr>
            <p:ph type="subTitle" idx="3"/>
          </p:nvPr>
        </p:nvSpPr>
        <p:spPr>
          <a:xfrm>
            <a:off x="2052148" y="1440900"/>
            <a:ext cx="3363367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Zināšanas pārbaude</a:t>
            </a:r>
          </a:p>
        </p:txBody>
      </p:sp>
      <p:sp>
        <p:nvSpPr>
          <p:cNvPr id="504" name="Google Shape;504;p62"/>
          <p:cNvSpPr txBox="1">
            <a:spLocks noGrp="1"/>
          </p:cNvSpPr>
          <p:nvPr>
            <p:ph type="subTitle" idx="4"/>
          </p:nvPr>
        </p:nvSpPr>
        <p:spPr>
          <a:xfrm>
            <a:off x="2185727" y="1916332"/>
            <a:ext cx="3740151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Izmantot savas zināšanas šajā projektā.</a:t>
            </a:r>
          </a:p>
        </p:txBody>
      </p:sp>
      <p:sp>
        <p:nvSpPr>
          <p:cNvPr id="507" name="Google Shape;507;p62"/>
          <p:cNvSpPr txBox="1">
            <a:spLocks noGrp="1"/>
          </p:cNvSpPr>
          <p:nvPr>
            <p:ph type="subTitle" idx="7"/>
          </p:nvPr>
        </p:nvSpPr>
        <p:spPr>
          <a:xfrm>
            <a:off x="2052148" y="2727000"/>
            <a:ext cx="2612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Pašam interese</a:t>
            </a:r>
          </a:p>
        </p:txBody>
      </p:sp>
      <p:sp>
        <p:nvSpPr>
          <p:cNvPr id="508" name="Google Shape;508;p62"/>
          <p:cNvSpPr txBox="1">
            <a:spLocks noGrp="1"/>
          </p:cNvSpPr>
          <p:nvPr>
            <p:ph type="subTitle" idx="8"/>
          </p:nvPr>
        </p:nvSpPr>
        <p:spPr>
          <a:xfrm>
            <a:off x="2246233" y="3239250"/>
            <a:ext cx="3740151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Manu pašu interese izveidot un sekot līdzi saviem finansējumiem, kā arī iemācīties jaunas metodes.</a:t>
            </a:r>
          </a:p>
        </p:txBody>
      </p:sp>
      <p:sp>
        <p:nvSpPr>
          <p:cNvPr id="509" name="Google Shape;509;p62"/>
          <p:cNvSpPr txBox="1">
            <a:spLocks noGrp="1"/>
          </p:cNvSpPr>
          <p:nvPr>
            <p:ph type="title" idx="9"/>
          </p:nvPr>
        </p:nvSpPr>
        <p:spPr>
          <a:xfrm>
            <a:off x="1180715" y="1285650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/>
              <a:t>01</a:t>
            </a:r>
          </a:p>
        </p:txBody>
      </p:sp>
      <p:sp>
        <p:nvSpPr>
          <p:cNvPr id="511" name="Google Shape;511;p62"/>
          <p:cNvSpPr txBox="1">
            <a:spLocks noGrp="1"/>
          </p:cNvSpPr>
          <p:nvPr>
            <p:ph type="title" idx="14"/>
          </p:nvPr>
        </p:nvSpPr>
        <p:spPr>
          <a:xfrm>
            <a:off x="1180765" y="2571750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/>
              <a:t>02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8EB176-6193-4031-C264-DED98671E054}"/>
              </a:ext>
            </a:extLst>
          </p:cNvPr>
          <p:cNvSpPr txBox="1"/>
          <p:nvPr/>
        </p:nvSpPr>
        <p:spPr>
          <a:xfrm>
            <a:off x="8863154" y="4584355"/>
            <a:ext cx="335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  <a:r>
              <a:rPr lang="lv-LV" noProof="0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>
          <a:extLst>
            <a:ext uri="{FF2B5EF4-FFF2-40B4-BE49-F238E27FC236}">
              <a16:creationId xmlns:a16="http://schemas.microsoft.com/office/drawing/2014/main" id="{006452FB-C95D-E2D4-0EDD-D41A41385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70">
            <a:extLst>
              <a:ext uri="{FF2B5EF4-FFF2-40B4-BE49-F238E27FC236}">
                <a16:creationId xmlns:a16="http://schemas.microsoft.com/office/drawing/2014/main" id="{A369C019-683F-3BB1-5DF2-7F0C250E8F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300" y="2366275"/>
            <a:ext cx="7409400" cy="8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Mērķi un uzdevumi</a:t>
            </a:r>
          </a:p>
        </p:txBody>
      </p:sp>
      <p:sp>
        <p:nvSpPr>
          <p:cNvPr id="579" name="Google Shape;579;p70">
            <a:extLst>
              <a:ext uri="{FF2B5EF4-FFF2-40B4-BE49-F238E27FC236}">
                <a16:creationId xmlns:a16="http://schemas.microsoft.com/office/drawing/2014/main" id="{534A6290-5909-34C7-6245-C16AFEC6D68B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46550" y="1339163"/>
            <a:ext cx="1650900" cy="9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/>
              <a:t>02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9DF056-8935-735A-99C7-09A741CEBA51}"/>
              </a:ext>
            </a:extLst>
          </p:cNvPr>
          <p:cNvSpPr txBox="1"/>
          <p:nvPr/>
        </p:nvSpPr>
        <p:spPr>
          <a:xfrm>
            <a:off x="8863154" y="4584355"/>
            <a:ext cx="335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  <a:r>
              <a:rPr lang="lv-LV" noProof="0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2733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98"/>
          <p:cNvSpPr txBox="1">
            <a:spLocks noGrp="1"/>
          </p:cNvSpPr>
          <p:nvPr>
            <p:ph type="subTitle" idx="1"/>
          </p:nvPr>
        </p:nvSpPr>
        <p:spPr>
          <a:xfrm>
            <a:off x="3414050" y="1579750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Investīcija</a:t>
            </a:r>
          </a:p>
        </p:txBody>
      </p:sp>
      <p:sp>
        <p:nvSpPr>
          <p:cNvPr id="1106" name="Google Shape;1106;p98"/>
          <p:cNvSpPr txBox="1">
            <a:spLocks noGrp="1"/>
          </p:cNvSpPr>
          <p:nvPr>
            <p:ph type="subTitle" idx="2"/>
          </p:nvPr>
        </p:nvSpPr>
        <p:spPr>
          <a:xfrm>
            <a:off x="3310270" y="2491398"/>
            <a:ext cx="2629786" cy="22719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Lietotājs var ievadīt jebkuru akciju simbolu, lai ienestu aktuālo akciju informāciju, kas ietver akciju īso nosaukumu, pašreizējo cenu un valūtu, kā arī interaktīvu akciju diagrammu.</a:t>
            </a:r>
          </a:p>
        </p:txBody>
      </p:sp>
      <p:sp>
        <p:nvSpPr>
          <p:cNvPr id="1107" name="Google Shape;1107;p98"/>
          <p:cNvSpPr txBox="1">
            <a:spLocks noGrp="1"/>
          </p:cNvSpPr>
          <p:nvPr>
            <p:ph type="subTitle" idx="3"/>
          </p:nvPr>
        </p:nvSpPr>
        <p:spPr>
          <a:xfrm>
            <a:off x="705725" y="1579750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Piezīmes</a:t>
            </a:r>
          </a:p>
        </p:txBody>
      </p:sp>
      <p:sp>
        <p:nvSpPr>
          <p:cNvPr id="1108" name="Google Shape;1108;p98"/>
          <p:cNvSpPr txBox="1">
            <a:spLocks noGrp="1"/>
          </p:cNvSpPr>
          <p:nvPr>
            <p:ph type="subTitle" idx="4"/>
          </p:nvPr>
        </p:nvSpPr>
        <p:spPr>
          <a:xfrm>
            <a:off x="601945" y="2491398"/>
            <a:ext cx="2629786" cy="22719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Izveidot, rediģēt un dzēst piezīmju grāmatiņas cilnes.</a:t>
            </a:r>
          </a:p>
          <a:p>
            <a:pPr marL="0" lvl="0" indent="0" algn="l"/>
            <a:endParaRPr lang="lv-LV" noProof="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lvl="0" indent="0" algn="l"/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Lietotājs var piešķirt unikālus nosaukumus, žanrus, kas tiek automātiski saglabāti ērtības labam, un citi līdzekļi.</a:t>
            </a:r>
          </a:p>
        </p:txBody>
      </p:sp>
      <p:sp>
        <p:nvSpPr>
          <p:cNvPr id="1109" name="Google Shape;1109;p98"/>
          <p:cNvSpPr txBox="1">
            <a:spLocks noGrp="1"/>
          </p:cNvSpPr>
          <p:nvPr>
            <p:ph type="subTitle" idx="5"/>
          </p:nvPr>
        </p:nvSpPr>
        <p:spPr>
          <a:xfrm>
            <a:off x="6122325" y="1579750"/>
            <a:ext cx="23160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Naudas konvertētājs</a:t>
            </a:r>
          </a:p>
        </p:txBody>
      </p:sp>
      <p:sp>
        <p:nvSpPr>
          <p:cNvPr id="1110" name="Google Shape;1110;p98"/>
          <p:cNvSpPr txBox="1">
            <a:spLocks noGrp="1"/>
          </p:cNvSpPr>
          <p:nvPr>
            <p:ph type="subTitle" idx="6"/>
          </p:nvPr>
        </p:nvSpPr>
        <p:spPr>
          <a:xfrm>
            <a:off x="6018545" y="2491398"/>
            <a:ext cx="2629786" cy="22719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Konvertēt naudas summas starp dažādām valūtām, kā arī skatīt pašreizējos valūtas maiņas kursus.</a:t>
            </a:r>
          </a:p>
        </p:txBody>
      </p:sp>
      <p:grpSp>
        <p:nvGrpSpPr>
          <p:cNvPr id="4" name="Google Shape;6875;p144">
            <a:extLst>
              <a:ext uri="{FF2B5EF4-FFF2-40B4-BE49-F238E27FC236}">
                <a16:creationId xmlns:a16="http://schemas.microsoft.com/office/drawing/2014/main" id="{224E9ED3-7872-FFDF-40DD-F27444A0B9FE}"/>
              </a:ext>
            </a:extLst>
          </p:cNvPr>
          <p:cNvGrpSpPr/>
          <p:nvPr/>
        </p:nvGrpSpPr>
        <p:grpSpPr>
          <a:xfrm>
            <a:off x="1666361" y="1180730"/>
            <a:ext cx="378270" cy="337551"/>
            <a:chOff x="-42996150" y="3612600"/>
            <a:chExt cx="323750" cy="288900"/>
          </a:xfrm>
          <a:solidFill>
            <a:schemeClr val="accent2"/>
          </a:solidFill>
        </p:grpSpPr>
        <p:sp>
          <p:nvSpPr>
            <p:cNvPr id="5" name="Google Shape;6876;p144">
              <a:extLst>
                <a:ext uri="{FF2B5EF4-FFF2-40B4-BE49-F238E27FC236}">
                  <a16:creationId xmlns:a16="http://schemas.microsoft.com/office/drawing/2014/main" id="{810F8603-BAB9-9548-F61A-7B373BBB1D32}"/>
                </a:ext>
              </a:extLst>
            </p:cNvPr>
            <p:cNvSpPr/>
            <p:nvPr/>
          </p:nvSpPr>
          <p:spPr>
            <a:xfrm>
              <a:off x="-42914225" y="3612600"/>
              <a:ext cx="241825" cy="239275"/>
            </a:xfrm>
            <a:custGeom>
              <a:avLst/>
              <a:gdLst/>
              <a:ahLst/>
              <a:cxnLst/>
              <a:rect l="l" t="t" r="r" b="b"/>
              <a:pathLst>
                <a:path w="9673" h="9571" extrusionOk="0">
                  <a:moveTo>
                    <a:pt x="5963" y="1"/>
                  </a:moveTo>
                  <a:cubicBezTo>
                    <a:pt x="5661" y="1"/>
                    <a:pt x="5365" y="127"/>
                    <a:pt x="5136" y="371"/>
                  </a:cubicBezTo>
                  <a:lnTo>
                    <a:pt x="0" y="5507"/>
                  </a:lnTo>
                  <a:lnTo>
                    <a:pt x="4064" y="9571"/>
                  </a:lnTo>
                  <a:lnTo>
                    <a:pt x="9200" y="4436"/>
                  </a:lnTo>
                  <a:cubicBezTo>
                    <a:pt x="9672" y="3963"/>
                    <a:pt x="9672" y="3207"/>
                    <a:pt x="9200" y="2734"/>
                  </a:cubicBezTo>
                  <a:lnTo>
                    <a:pt x="6868" y="434"/>
                  </a:lnTo>
                  <a:cubicBezTo>
                    <a:pt x="6609" y="143"/>
                    <a:pt x="6283" y="1"/>
                    <a:pt x="59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lv-LV" noProof="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6" name="Google Shape;6877;p144">
              <a:extLst>
                <a:ext uri="{FF2B5EF4-FFF2-40B4-BE49-F238E27FC236}">
                  <a16:creationId xmlns:a16="http://schemas.microsoft.com/office/drawing/2014/main" id="{4236BCD7-DBAB-1F13-A4D7-D96670B483B1}"/>
                </a:ext>
              </a:extLst>
            </p:cNvPr>
            <p:cNvSpPr/>
            <p:nvPr/>
          </p:nvSpPr>
          <p:spPr>
            <a:xfrm>
              <a:off x="-42946525" y="3762850"/>
              <a:ext cx="118950" cy="118950"/>
            </a:xfrm>
            <a:custGeom>
              <a:avLst/>
              <a:gdLst/>
              <a:ahLst/>
              <a:cxnLst/>
              <a:rect l="l" t="t" r="r" b="b"/>
              <a:pathLst>
                <a:path w="4758" h="4758" extrusionOk="0">
                  <a:moveTo>
                    <a:pt x="725" y="1"/>
                  </a:moveTo>
                  <a:lnTo>
                    <a:pt x="473" y="284"/>
                  </a:lnTo>
                  <a:cubicBezTo>
                    <a:pt x="253" y="505"/>
                    <a:pt x="95" y="820"/>
                    <a:pt x="95" y="1198"/>
                  </a:cubicBezTo>
                  <a:cubicBezTo>
                    <a:pt x="95" y="1450"/>
                    <a:pt x="190" y="1765"/>
                    <a:pt x="442" y="1986"/>
                  </a:cubicBezTo>
                  <a:cubicBezTo>
                    <a:pt x="631" y="2112"/>
                    <a:pt x="599" y="2458"/>
                    <a:pt x="442" y="2616"/>
                  </a:cubicBezTo>
                  <a:lnTo>
                    <a:pt x="1" y="3025"/>
                  </a:lnTo>
                  <a:lnTo>
                    <a:pt x="1733" y="4758"/>
                  </a:lnTo>
                  <a:lnTo>
                    <a:pt x="2174" y="4348"/>
                  </a:lnTo>
                  <a:cubicBezTo>
                    <a:pt x="2253" y="4270"/>
                    <a:pt x="2363" y="4230"/>
                    <a:pt x="2478" y="4230"/>
                  </a:cubicBezTo>
                  <a:cubicBezTo>
                    <a:pt x="2592" y="4230"/>
                    <a:pt x="2710" y="4270"/>
                    <a:pt x="2804" y="4348"/>
                  </a:cubicBezTo>
                  <a:cubicBezTo>
                    <a:pt x="3025" y="4569"/>
                    <a:pt x="3340" y="4695"/>
                    <a:pt x="3655" y="4695"/>
                  </a:cubicBezTo>
                  <a:cubicBezTo>
                    <a:pt x="3970" y="4695"/>
                    <a:pt x="4254" y="4569"/>
                    <a:pt x="4506" y="4348"/>
                  </a:cubicBezTo>
                  <a:lnTo>
                    <a:pt x="4758" y="4065"/>
                  </a:ln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lv-LV" noProof="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" name="Google Shape;6878;p144">
              <a:extLst>
                <a:ext uri="{FF2B5EF4-FFF2-40B4-BE49-F238E27FC236}">
                  <a16:creationId xmlns:a16="http://schemas.microsoft.com/office/drawing/2014/main" id="{62367AF7-D02A-CEF0-3F6C-B6DA4515D44C}"/>
                </a:ext>
              </a:extLst>
            </p:cNvPr>
            <p:cNvSpPr/>
            <p:nvPr/>
          </p:nvSpPr>
          <p:spPr>
            <a:xfrm>
              <a:off x="-42996150" y="3855800"/>
              <a:ext cx="78000" cy="45700"/>
            </a:xfrm>
            <a:custGeom>
              <a:avLst/>
              <a:gdLst/>
              <a:ahLst/>
              <a:cxnLst/>
              <a:rect l="l" t="t" r="r" b="b"/>
              <a:pathLst>
                <a:path w="3120" h="1828" extrusionOk="0">
                  <a:moveTo>
                    <a:pt x="1450" y="0"/>
                  </a:moveTo>
                  <a:lnTo>
                    <a:pt x="253" y="1166"/>
                  </a:lnTo>
                  <a:cubicBezTo>
                    <a:pt x="1" y="1355"/>
                    <a:pt x="190" y="1828"/>
                    <a:pt x="536" y="1828"/>
                  </a:cubicBezTo>
                  <a:lnTo>
                    <a:pt x="2773" y="1828"/>
                  </a:lnTo>
                  <a:cubicBezTo>
                    <a:pt x="2931" y="1828"/>
                    <a:pt x="3025" y="1765"/>
                    <a:pt x="3120" y="1670"/>
                  </a:cubicBezTo>
                  <a:lnTo>
                    <a:pt x="14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lv-LV" noProof="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8" name="Google Shape;7281;p145">
            <a:extLst>
              <a:ext uri="{FF2B5EF4-FFF2-40B4-BE49-F238E27FC236}">
                <a16:creationId xmlns:a16="http://schemas.microsoft.com/office/drawing/2014/main" id="{4623E9D7-C4C3-9478-A812-1E765A1FA5FE}"/>
              </a:ext>
            </a:extLst>
          </p:cNvPr>
          <p:cNvSpPr/>
          <p:nvPr/>
        </p:nvSpPr>
        <p:spPr>
          <a:xfrm>
            <a:off x="4408388" y="1240481"/>
            <a:ext cx="367261" cy="365438"/>
          </a:xfrm>
          <a:custGeom>
            <a:avLst/>
            <a:gdLst/>
            <a:ahLst/>
            <a:cxnLst/>
            <a:rect l="l" t="t" r="r" b="b"/>
            <a:pathLst>
              <a:path w="12697" h="12634" extrusionOk="0">
                <a:moveTo>
                  <a:pt x="11437" y="819"/>
                </a:moveTo>
                <a:cubicBezTo>
                  <a:pt x="11657" y="819"/>
                  <a:pt x="11815" y="1040"/>
                  <a:pt x="11815" y="1260"/>
                </a:cubicBezTo>
                <a:cubicBezTo>
                  <a:pt x="11815" y="1512"/>
                  <a:pt x="11657" y="1670"/>
                  <a:pt x="11437" y="1670"/>
                </a:cubicBezTo>
                <a:lnTo>
                  <a:pt x="1229" y="1670"/>
                </a:lnTo>
                <a:cubicBezTo>
                  <a:pt x="1009" y="1670"/>
                  <a:pt x="788" y="1449"/>
                  <a:pt x="788" y="1260"/>
                </a:cubicBezTo>
                <a:cubicBezTo>
                  <a:pt x="788" y="1071"/>
                  <a:pt x="1009" y="819"/>
                  <a:pt x="1229" y="819"/>
                </a:cubicBezTo>
                <a:close/>
                <a:moveTo>
                  <a:pt x="8790" y="3277"/>
                </a:moveTo>
                <a:cubicBezTo>
                  <a:pt x="9042" y="3277"/>
                  <a:pt x="9200" y="3466"/>
                  <a:pt x="9200" y="3655"/>
                </a:cubicBezTo>
                <a:lnTo>
                  <a:pt x="9200" y="5356"/>
                </a:lnTo>
                <a:lnTo>
                  <a:pt x="9232" y="5356"/>
                </a:lnTo>
                <a:cubicBezTo>
                  <a:pt x="9232" y="5608"/>
                  <a:pt x="9042" y="5765"/>
                  <a:pt x="8822" y="5765"/>
                </a:cubicBezTo>
                <a:cubicBezTo>
                  <a:pt x="8633" y="5765"/>
                  <a:pt x="8412" y="5545"/>
                  <a:pt x="8412" y="5356"/>
                </a:cubicBezTo>
                <a:lnTo>
                  <a:pt x="8412" y="4694"/>
                </a:lnTo>
                <a:lnTo>
                  <a:pt x="6617" y="6459"/>
                </a:lnTo>
                <a:cubicBezTo>
                  <a:pt x="6538" y="6537"/>
                  <a:pt x="6435" y="6577"/>
                  <a:pt x="6333" y="6577"/>
                </a:cubicBezTo>
                <a:cubicBezTo>
                  <a:pt x="6231" y="6577"/>
                  <a:pt x="6128" y="6537"/>
                  <a:pt x="6050" y="6459"/>
                </a:cubicBezTo>
                <a:lnTo>
                  <a:pt x="5482" y="5923"/>
                </a:lnTo>
                <a:lnTo>
                  <a:pt x="4096" y="7278"/>
                </a:lnTo>
                <a:cubicBezTo>
                  <a:pt x="4033" y="7356"/>
                  <a:pt x="3931" y="7396"/>
                  <a:pt x="3824" y="7396"/>
                </a:cubicBezTo>
                <a:cubicBezTo>
                  <a:pt x="3718" y="7396"/>
                  <a:pt x="3608" y="7356"/>
                  <a:pt x="3529" y="7278"/>
                </a:cubicBezTo>
                <a:cubicBezTo>
                  <a:pt x="3372" y="7120"/>
                  <a:pt x="3372" y="6868"/>
                  <a:pt x="3529" y="6711"/>
                </a:cubicBezTo>
                <a:lnTo>
                  <a:pt x="5167" y="5041"/>
                </a:lnTo>
                <a:cubicBezTo>
                  <a:pt x="5246" y="4962"/>
                  <a:pt x="5356" y="4923"/>
                  <a:pt x="5467" y="4923"/>
                </a:cubicBezTo>
                <a:cubicBezTo>
                  <a:pt x="5577" y="4923"/>
                  <a:pt x="5687" y="4962"/>
                  <a:pt x="5766" y="5041"/>
                </a:cubicBezTo>
                <a:lnTo>
                  <a:pt x="6302" y="5608"/>
                </a:lnTo>
                <a:lnTo>
                  <a:pt x="7814" y="4096"/>
                </a:lnTo>
                <a:lnTo>
                  <a:pt x="7152" y="4096"/>
                </a:lnTo>
                <a:cubicBezTo>
                  <a:pt x="6900" y="4096"/>
                  <a:pt x="6743" y="3907"/>
                  <a:pt x="6743" y="3655"/>
                </a:cubicBezTo>
                <a:cubicBezTo>
                  <a:pt x="6743" y="3434"/>
                  <a:pt x="6932" y="3277"/>
                  <a:pt x="7152" y="3277"/>
                </a:cubicBezTo>
                <a:close/>
                <a:moveTo>
                  <a:pt x="6302" y="11058"/>
                </a:moveTo>
                <a:cubicBezTo>
                  <a:pt x="6554" y="11058"/>
                  <a:pt x="6743" y="11279"/>
                  <a:pt x="6743" y="11468"/>
                </a:cubicBezTo>
                <a:cubicBezTo>
                  <a:pt x="6743" y="11657"/>
                  <a:pt x="6554" y="11846"/>
                  <a:pt x="6302" y="11846"/>
                </a:cubicBezTo>
                <a:cubicBezTo>
                  <a:pt x="6081" y="11846"/>
                  <a:pt x="5924" y="11657"/>
                  <a:pt x="5924" y="11468"/>
                </a:cubicBezTo>
                <a:cubicBezTo>
                  <a:pt x="5924" y="11279"/>
                  <a:pt x="6113" y="11058"/>
                  <a:pt x="6302" y="11058"/>
                </a:cubicBezTo>
                <a:close/>
                <a:moveTo>
                  <a:pt x="1229" y="0"/>
                </a:moveTo>
                <a:cubicBezTo>
                  <a:pt x="568" y="0"/>
                  <a:pt x="1" y="536"/>
                  <a:pt x="1" y="1229"/>
                </a:cubicBezTo>
                <a:cubicBezTo>
                  <a:pt x="1" y="1764"/>
                  <a:pt x="379" y="2205"/>
                  <a:pt x="851" y="2394"/>
                </a:cubicBezTo>
                <a:lnTo>
                  <a:pt x="851" y="8254"/>
                </a:lnTo>
                <a:lnTo>
                  <a:pt x="442" y="8254"/>
                </a:lnTo>
                <a:cubicBezTo>
                  <a:pt x="221" y="8254"/>
                  <a:pt x="64" y="8475"/>
                  <a:pt x="64" y="8664"/>
                </a:cubicBezTo>
                <a:cubicBezTo>
                  <a:pt x="64" y="8916"/>
                  <a:pt x="253" y="9042"/>
                  <a:pt x="442" y="9042"/>
                </a:cubicBezTo>
                <a:lnTo>
                  <a:pt x="5955" y="9042"/>
                </a:lnTo>
                <a:lnTo>
                  <a:pt x="5955" y="10239"/>
                </a:lnTo>
                <a:cubicBezTo>
                  <a:pt x="5482" y="10397"/>
                  <a:pt x="5136" y="10869"/>
                  <a:pt x="5136" y="11405"/>
                </a:cubicBezTo>
                <a:cubicBezTo>
                  <a:pt x="5136" y="12098"/>
                  <a:pt x="5671" y="12633"/>
                  <a:pt x="6365" y="12633"/>
                </a:cubicBezTo>
                <a:cubicBezTo>
                  <a:pt x="7026" y="12633"/>
                  <a:pt x="7625" y="12098"/>
                  <a:pt x="7625" y="11405"/>
                </a:cubicBezTo>
                <a:cubicBezTo>
                  <a:pt x="7625" y="10869"/>
                  <a:pt x="7247" y="10428"/>
                  <a:pt x="6774" y="10239"/>
                </a:cubicBezTo>
                <a:lnTo>
                  <a:pt x="6774" y="9042"/>
                </a:lnTo>
                <a:lnTo>
                  <a:pt x="12288" y="9042"/>
                </a:lnTo>
                <a:cubicBezTo>
                  <a:pt x="12540" y="9042"/>
                  <a:pt x="12697" y="8853"/>
                  <a:pt x="12697" y="8664"/>
                </a:cubicBezTo>
                <a:cubicBezTo>
                  <a:pt x="12666" y="8443"/>
                  <a:pt x="12508" y="8254"/>
                  <a:pt x="12256" y="8254"/>
                </a:cubicBezTo>
                <a:lnTo>
                  <a:pt x="11815" y="8254"/>
                </a:lnTo>
                <a:lnTo>
                  <a:pt x="11815" y="2394"/>
                </a:lnTo>
                <a:cubicBezTo>
                  <a:pt x="12288" y="2237"/>
                  <a:pt x="12666" y="1764"/>
                  <a:pt x="12666" y="1229"/>
                </a:cubicBezTo>
                <a:cubicBezTo>
                  <a:pt x="12666" y="567"/>
                  <a:pt x="12098" y="0"/>
                  <a:pt x="1143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9" name="Google Shape;7333;p145">
            <a:extLst>
              <a:ext uri="{FF2B5EF4-FFF2-40B4-BE49-F238E27FC236}">
                <a16:creationId xmlns:a16="http://schemas.microsoft.com/office/drawing/2014/main" id="{E96F7CDE-5D8B-A0E4-7EA5-4A80E001F36F}"/>
              </a:ext>
            </a:extLst>
          </p:cNvPr>
          <p:cNvGrpSpPr/>
          <p:nvPr/>
        </p:nvGrpSpPr>
        <p:grpSpPr>
          <a:xfrm>
            <a:off x="7144820" y="1297162"/>
            <a:ext cx="351786" cy="326274"/>
            <a:chOff x="-62511900" y="4129100"/>
            <a:chExt cx="304050" cy="282000"/>
          </a:xfrm>
          <a:solidFill>
            <a:schemeClr val="accent2"/>
          </a:solidFill>
        </p:grpSpPr>
        <p:sp>
          <p:nvSpPr>
            <p:cNvPr id="10" name="Google Shape;7334;p145">
              <a:extLst>
                <a:ext uri="{FF2B5EF4-FFF2-40B4-BE49-F238E27FC236}">
                  <a16:creationId xmlns:a16="http://schemas.microsoft.com/office/drawing/2014/main" id="{DEA3A7C9-73F0-1C03-6799-C92C17E707E9}"/>
                </a:ext>
              </a:extLst>
            </p:cNvPr>
            <p:cNvSpPr/>
            <p:nvPr/>
          </p:nvSpPr>
          <p:spPr>
            <a:xfrm>
              <a:off x="-62414225" y="4203925"/>
              <a:ext cx="206375" cy="207175"/>
            </a:xfrm>
            <a:custGeom>
              <a:avLst/>
              <a:gdLst/>
              <a:ahLst/>
              <a:cxnLst/>
              <a:rect l="l" t="t" r="r" b="b"/>
              <a:pathLst>
                <a:path w="8255" h="8287" extrusionOk="0">
                  <a:moveTo>
                    <a:pt x="4128" y="1229"/>
                  </a:moveTo>
                  <a:cubicBezTo>
                    <a:pt x="4348" y="1229"/>
                    <a:pt x="4506" y="1418"/>
                    <a:pt x="4506" y="1670"/>
                  </a:cubicBezTo>
                  <a:lnTo>
                    <a:pt x="4506" y="1922"/>
                  </a:lnTo>
                  <a:cubicBezTo>
                    <a:pt x="4978" y="2080"/>
                    <a:pt x="5356" y="2552"/>
                    <a:pt x="5356" y="3119"/>
                  </a:cubicBezTo>
                  <a:cubicBezTo>
                    <a:pt x="5356" y="3340"/>
                    <a:pt x="5136" y="3498"/>
                    <a:pt x="4947" y="3498"/>
                  </a:cubicBezTo>
                  <a:cubicBezTo>
                    <a:pt x="4726" y="3498"/>
                    <a:pt x="4506" y="3308"/>
                    <a:pt x="4506" y="3119"/>
                  </a:cubicBezTo>
                  <a:cubicBezTo>
                    <a:pt x="4506" y="2867"/>
                    <a:pt x="4317" y="2710"/>
                    <a:pt x="4128" y="2710"/>
                  </a:cubicBezTo>
                  <a:cubicBezTo>
                    <a:pt x="3939" y="2710"/>
                    <a:pt x="3687" y="2930"/>
                    <a:pt x="3687" y="3119"/>
                  </a:cubicBezTo>
                  <a:cubicBezTo>
                    <a:pt x="3718" y="3340"/>
                    <a:pt x="4033" y="3592"/>
                    <a:pt x="4411" y="3813"/>
                  </a:cubicBezTo>
                  <a:cubicBezTo>
                    <a:pt x="4821" y="4128"/>
                    <a:pt x="5388" y="4537"/>
                    <a:pt x="5388" y="5199"/>
                  </a:cubicBezTo>
                  <a:cubicBezTo>
                    <a:pt x="5388" y="5766"/>
                    <a:pt x="5041" y="6175"/>
                    <a:pt x="4569" y="6396"/>
                  </a:cubicBezTo>
                  <a:lnTo>
                    <a:pt x="4569" y="6648"/>
                  </a:lnTo>
                  <a:cubicBezTo>
                    <a:pt x="4569" y="6900"/>
                    <a:pt x="4348" y="7089"/>
                    <a:pt x="4159" y="7089"/>
                  </a:cubicBezTo>
                  <a:cubicBezTo>
                    <a:pt x="3970" y="7089"/>
                    <a:pt x="3718" y="6900"/>
                    <a:pt x="3718" y="6648"/>
                  </a:cubicBezTo>
                  <a:lnTo>
                    <a:pt x="3718" y="6396"/>
                  </a:lnTo>
                  <a:cubicBezTo>
                    <a:pt x="3245" y="6238"/>
                    <a:pt x="2899" y="5766"/>
                    <a:pt x="2899" y="5199"/>
                  </a:cubicBezTo>
                  <a:cubicBezTo>
                    <a:pt x="2899" y="4978"/>
                    <a:pt x="3088" y="4821"/>
                    <a:pt x="3308" y="4821"/>
                  </a:cubicBezTo>
                  <a:cubicBezTo>
                    <a:pt x="3498" y="4821"/>
                    <a:pt x="3687" y="5010"/>
                    <a:pt x="3687" y="5199"/>
                  </a:cubicBezTo>
                  <a:cubicBezTo>
                    <a:pt x="3687" y="5451"/>
                    <a:pt x="3876" y="5608"/>
                    <a:pt x="4128" y="5608"/>
                  </a:cubicBezTo>
                  <a:cubicBezTo>
                    <a:pt x="4348" y="5608"/>
                    <a:pt x="4506" y="5388"/>
                    <a:pt x="4506" y="5199"/>
                  </a:cubicBezTo>
                  <a:cubicBezTo>
                    <a:pt x="4506" y="4978"/>
                    <a:pt x="4191" y="4726"/>
                    <a:pt x="3844" y="4506"/>
                  </a:cubicBezTo>
                  <a:cubicBezTo>
                    <a:pt x="3403" y="4191"/>
                    <a:pt x="2867" y="3781"/>
                    <a:pt x="2867" y="3119"/>
                  </a:cubicBezTo>
                  <a:cubicBezTo>
                    <a:pt x="2867" y="2552"/>
                    <a:pt x="3214" y="2143"/>
                    <a:pt x="3687" y="1922"/>
                  </a:cubicBezTo>
                  <a:lnTo>
                    <a:pt x="3687" y="1670"/>
                  </a:lnTo>
                  <a:cubicBezTo>
                    <a:pt x="3687" y="1418"/>
                    <a:pt x="3876" y="1229"/>
                    <a:pt x="4128" y="1229"/>
                  </a:cubicBezTo>
                  <a:close/>
                  <a:moveTo>
                    <a:pt x="4128" y="0"/>
                  </a:moveTo>
                  <a:cubicBezTo>
                    <a:pt x="1828" y="0"/>
                    <a:pt x="0" y="1859"/>
                    <a:pt x="0" y="4128"/>
                  </a:cubicBezTo>
                  <a:cubicBezTo>
                    <a:pt x="0" y="6427"/>
                    <a:pt x="1828" y="8286"/>
                    <a:pt x="4128" y="8286"/>
                  </a:cubicBezTo>
                  <a:cubicBezTo>
                    <a:pt x="6396" y="8286"/>
                    <a:pt x="8255" y="6427"/>
                    <a:pt x="8255" y="4128"/>
                  </a:cubicBezTo>
                  <a:cubicBezTo>
                    <a:pt x="8255" y="1859"/>
                    <a:pt x="6396" y="0"/>
                    <a:pt x="41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lv-LV" noProof="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1" name="Google Shape;7335;p145">
              <a:extLst>
                <a:ext uri="{FF2B5EF4-FFF2-40B4-BE49-F238E27FC236}">
                  <a16:creationId xmlns:a16="http://schemas.microsoft.com/office/drawing/2014/main" id="{77D7DACA-DD9A-E93C-5E57-3248A8BD1BBD}"/>
                </a:ext>
              </a:extLst>
            </p:cNvPr>
            <p:cNvSpPr/>
            <p:nvPr/>
          </p:nvSpPr>
          <p:spPr>
            <a:xfrm>
              <a:off x="-62511100" y="4129100"/>
              <a:ext cx="159900" cy="74850"/>
            </a:xfrm>
            <a:custGeom>
              <a:avLst/>
              <a:gdLst/>
              <a:ahLst/>
              <a:cxnLst/>
              <a:rect l="l" t="t" r="r" b="b"/>
              <a:pathLst>
                <a:path w="6396" h="2994" extrusionOk="0">
                  <a:moveTo>
                    <a:pt x="3214" y="1"/>
                  </a:moveTo>
                  <a:cubicBezTo>
                    <a:pt x="1450" y="1"/>
                    <a:pt x="0" y="662"/>
                    <a:pt x="0" y="1513"/>
                  </a:cubicBezTo>
                  <a:cubicBezTo>
                    <a:pt x="0" y="2332"/>
                    <a:pt x="1450" y="2993"/>
                    <a:pt x="3214" y="2993"/>
                  </a:cubicBezTo>
                  <a:cubicBezTo>
                    <a:pt x="4947" y="2993"/>
                    <a:pt x="6396" y="2332"/>
                    <a:pt x="6396" y="1513"/>
                  </a:cubicBezTo>
                  <a:cubicBezTo>
                    <a:pt x="6396" y="662"/>
                    <a:pt x="4947" y="1"/>
                    <a:pt x="32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lv-LV" noProof="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2" name="Google Shape;7336;p145">
              <a:extLst>
                <a:ext uri="{FF2B5EF4-FFF2-40B4-BE49-F238E27FC236}">
                  <a16:creationId xmlns:a16="http://schemas.microsoft.com/office/drawing/2014/main" id="{A0C7C47B-D32F-88B4-4778-9F448AA3F8EA}"/>
                </a:ext>
              </a:extLst>
            </p:cNvPr>
            <p:cNvSpPr/>
            <p:nvPr/>
          </p:nvSpPr>
          <p:spPr>
            <a:xfrm>
              <a:off x="-62511100" y="4207075"/>
              <a:ext cx="110275" cy="59875"/>
            </a:xfrm>
            <a:custGeom>
              <a:avLst/>
              <a:gdLst/>
              <a:ahLst/>
              <a:cxnLst/>
              <a:rect l="l" t="t" r="r" b="b"/>
              <a:pathLst>
                <a:path w="4411" h="2395" extrusionOk="0">
                  <a:moveTo>
                    <a:pt x="0" y="0"/>
                  </a:moveTo>
                  <a:lnTo>
                    <a:pt x="0" y="1135"/>
                  </a:lnTo>
                  <a:cubicBezTo>
                    <a:pt x="0" y="1450"/>
                    <a:pt x="347" y="1765"/>
                    <a:pt x="882" y="2017"/>
                  </a:cubicBezTo>
                  <a:cubicBezTo>
                    <a:pt x="1355" y="2237"/>
                    <a:pt x="2332" y="2395"/>
                    <a:pt x="3151" y="2395"/>
                  </a:cubicBezTo>
                  <a:lnTo>
                    <a:pt x="3308" y="2395"/>
                  </a:lnTo>
                  <a:cubicBezTo>
                    <a:pt x="3560" y="1733"/>
                    <a:pt x="3907" y="1135"/>
                    <a:pt x="4411" y="631"/>
                  </a:cubicBezTo>
                  <a:lnTo>
                    <a:pt x="4411" y="631"/>
                  </a:lnTo>
                  <a:cubicBezTo>
                    <a:pt x="4033" y="694"/>
                    <a:pt x="3623" y="757"/>
                    <a:pt x="3182" y="757"/>
                  </a:cubicBezTo>
                  <a:cubicBezTo>
                    <a:pt x="2363" y="757"/>
                    <a:pt x="1261" y="599"/>
                    <a:pt x="567" y="316"/>
                  </a:cubicBezTo>
                  <a:cubicBezTo>
                    <a:pt x="347" y="221"/>
                    <a:pt x="158" y="12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lv-LV" noProof="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3" name="Google Shape;7337;p145">
              <a:extLst>
                <a:ext uri="{FF2B5EF4-FFF2-40B4-BE49-F238E27FC236}">
                  <a16:creationId xmlns:a16="http://schemas.microsoft.com/office/drawing/2014/main" id="{54ADA16F-5FC7-7B39-AA09-C1EF70931B9F}"/>
                </a:ext>
              </a:extLst>
            </p:cNvPr>
            <p:cNvSpPr/>
            <p:nvPr/>
          </p:nvSpPr>
          <p:spPr>
            <a:xfrm>
              <a:off x="-62511100" y="4329950"/>
              <a:ext cx="106350" cy="59875"/>
            </a:xfrm>
            <a:custGeom>
              <a:avLst/>
              <a:gdLst/>
              <a:ahLst/>
              <a:cxnLst/>
              <a:rect l="l" t="t" r="r" b="b"/>
              <a:pathLst>
                <a:path w="4254" h="2395" extrusionOk="0">
                  <a:moveTo>
                    <a:pt x="0" y="0"/>
                  </a:moveTo>
                  <a:lnTo>
                    <a:pt x="0" y="1197"/>
                  </a:lnTo>
                  <a:cubicBezTo>
                    <a:pt x="0" y="1701"/>
                    <a:pt x="1355" y="2395"/>
                    <a:pt x="3182" y="2395"/>
                  </a:cubicBezTo>
                  <a:cubicBezTo>
                    <a:pt x="3560" y="2395"/>
                    <a:pt x="3907" y="2363"/>
                    <a:pt x="4254" y="2332"/>
                  </a:cubicBezTo>
                  <a:cubicBezTo>
                    <a:pt x="3875" y="1859"/>
                    <a:pt x="3560" y="1355"/>
                    <a:pt x="3340" y="756"/>
                  </a:cubicBezTo>
                  <a:lnTo>
                    <a:pt x="3182" y="756"/>
                  </a:lnTo>
                  <a:cubicBezTo>
                    <a:pt x="2363" y="756"/>
                    <a:pt x="1261" y="599"/>
                    <a:pt x="567" y="315"/>
                  </a:cubicBezTo>
                  <a:cubicBezTo>
                    <a:pt x="347" y="252"/>
                    <a:pt x="158" y="12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lv-LV" noProof="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" name="Google Shape;7338;p145">
              <a:extLst>
                <a:ext uri="{FF2B5EF4-FFF2-40B4-BE49-F238E27FC236}">
                  <a16:creationId xmlns:a16="http://schemas.microsoft.com/office/drawing/2014/main" id="{24A420CC-561B-8B5C-906D-A17C10B01906}"/>
                </a:ext>
              </a:extLst>
            </p:cNvPr>
            <p:cNvSpPr/>
            <p:nvPr/>
          </p:nvSpPr>
          <p:spPr>
            <a:xfrm>
              <a:off x="-62511900" y="4268500"/>
              <a:ext cx="78000" cy="60675"/>
            </a:xfrm>
            <a:custGeom>
              <a:avLst/>
              <a:gdLst/>
              <a:ahLst/>
              <a:cxnLst/>
              <a:rect l="l" t="t" r="r" b="b"/>
              <a:pathLst>
                <a:path w="3120" h="2427" extrusionOk="0">
                  <a:moveTo>
                    <a:pt x="1" y="1"/>
                  </a:moveTo>
                  <a:lnTo>
                    <a:pt x="1" y="1167"/>
                  </a:lnTo>
                  <a:lnTo>
                    <a:pt x="32" y="1167"/>
                  </a:lnTo>
                  <a:cubicBezTo>
                    <a:pt x="32" y="1482"/>
                    <a:pt x="379" y="1797"/>
                    <a:pt x="914" y="2017"/>
                  </a:cubicBezTo>
                  <a:cubicBezTo>
                    <a:pt x="1387" y="2238"/>
                    <a:pt x="2332" y="2395"/>
                    <a:pt x="3120" y="2427"/>
                  </a:cubicBezTo>
                  <a:cubicBezTo>
                    <a:pt x="3057" y="2143"/>
                    <a:pt x="3025" y="1860"/>
                    <a:pt x="3025" y="1608"/>
                  </a:cubicBezTo>
                  <a:cubicBezTo>
                    <a:pt x="3025" y="1324"/>
                    <a:pt x="3088" y="1041"/>
                    <a:pt x="3120" y="757"/>
                  </a:cubicBezTo>
                  <a:cubicBezTo>
                    <a:pt x="2332" y="757"/>
                    <a:pt x="1230" y="599"/>
                    <a:pt x="536" y="316"/>
                  </a:cubicBezTo>
                  <a:cubicBezTo>
                    <a:pt x="347" y="253"/>
                    <a:pt x="158" y="127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lv-LV" noProof="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B6BDF86-AFA1-C6ED-FC39-49CF405CB2D3}"/>
              </a:ext>
            </a:extLst>
          </p:cNvPr>
          <p:cNvSpPr txBox="1"/>
          <p:nvPr/>
        </p:nvSpPr>
        <p:spPr>
          <a:xfrm>
            <a:off x="8863154" y="4584355"/>
            <a:ext cx="3369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  <a:r>
              <a:rPr lang="lv-LV" noProof="0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>
          <a:extLst>
            <a:ext uri="{FF2B5EF4-FFF2-40B4-BE49-F238E27FC236}">
              <a16:creationId xmlns:a16="http://schemas.microsoft.com/office/drawing/2014/main" id="{6B5F72AD-2F1A-BC88-2147-2354BCBAD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793;p126">
            <a:extLst>
              <a:ext uri="{FF2B5EF4-FFF2-40B4-BE49-F238E27FC236}">
                <a16:creationId xmlns:a16="http://schemas.microsoft.com/office/drawing/2014/main" id="{C30FF5E6-E07F-EB9C-3A05-C450C4B1CB78}"/>
              </a:ext>
            </a:extLst>
          </p:cNvPr>
          <p:cNvSpPr/>
          <p:nvPr/>
        </p:nvSpPr>
        <p:spPr>
          <a:xfrm>
            <a:off x="4671237" y="3016474"/>
            <a:ext cx="720039" cy="1510629"/>
          </a:xfrm>
          <a:custGeom>
            <a:avLst/>
            <a:gdLst/>
            <a:ahLst/>
            <a:cxnLst/>
            <a:rect l="l" t="t" r="r" b="b"/>
            <a:pathLst>
              <a:path w="33312" h="69888" fill="none" extrusionOk="0">
                <a:moveTo>
                  <a:pt x="7101" y="0"/>
                </a:moveTo>
                <a:lnTo>
                  <a:pt x="28753" y="0"/>
                </a:lnTo>
                <a:cubicBezTo>
                  <a:pt x="31273" y="0"/>
                  <a:pt x="33311" y="2039"/>
                  <a:pt x="33289" y="4559"/>
                </a:cubicBezTo>
                <a:lnTo>
                  <a:pt x="33289" y="65351"/>
                </a:lnTo>
                <a:cubicBezTo>
                  <a:pt x="33289" y="67849"/>
                  <a:pt x="31273" y="69887"/>
                  <a:pt x="28753" y="69887"/>
                </a:cubicBezTo>
                <a:lnTo>
                  <a:pt x="4559" y="69887"/>
                </a:lnTo>
                <a:cubicBezTo>
                  <a:pt x="2039" y="69887"/>
                  <a:pt x="1" y="67849"/>
                  <a:pt x="1" y="65351"/>
                </a:cubicBezTo>
                <a:lnTo>
                  <a:pt x="1" y="19768"/>
                </a:lnTo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14" name="Google Shape;1794;p126">
            <a:extLst>
              <a:ext uri="{FF2B5EF4-FFF2-40B4-BE49-F238E27FC236}">
                <a16:creationId xmlns:a16="http://schemas.microsoft.com/office/drawing/2014/main" id="{BF1E0182-C3CA-0110-21F0-6AA0FA6F54FC}"/>
              </a:ext>
            </a:extLst>
          </p:cNvPr>
          <p:cNvSpPr/>
          <p:nvPr/>
        </p:nvSpPr>
        <p:spPr>
          <a:xfrm>
            <a:off x="7572143" y="3016474"/>
            <a:ext cx="720017" cy="1510629"/>
          </a:xfrm>
          <a:custGeom>
            <a:avLst/>
            <a:gdLst/>
            <a:ahLst/>
            <a:cxnLst/>
            <a:rect l="l" t="t" r="r" b="b"/>
            <a:pathLst>
              <a:path w="33311" h="69888" fill="none" extrusionOk="0">
                <a:moveTo>
                  <a:pt x="7101" y="0"/>
                </a:moveTo>
                <a:lnTo>
                  <a:pt x="28753" y="0"/>
                </a:lnTo>
                <a:cubicBezTo>
                  <a:pt x="31273" y="0"/>
                  <a:pt x="33311" y="2039"/>
                  <a:pt x="33311" y="4559"/>
                </a:cubicBezTo>
                <a:lnTo>
                  <a:pt x="33311" y="65351"/>
                </a:lnTo>
                <a:cubicBezTo>
                  <a:pt x="33311" y="67849"/>
                  <a:pt x="31273" y="69887"/>
                  <a:pt x="28753" y="69887"/>
                </a:cubicBezTo>
                <a:lnTo>
                  <a:pt x="4558" y="69887"/>
                </a:lnTo>
                <a:cubicBezTo>
                  <a:pt x="2038" y="69887"/>
                  <a:pt x="0" y="67849"/>
                  <a:pt x="0" y="65351"/>
                </a:cubicBezTo>
                <a:lnTo>
                  <a:pt x="0" y="19768"/>
                </a:lnTo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15" name="Google Shape;1795;p126">
            <a:extLst>
              <a:ext uri="{FF2B5EF4-FFF2-40B4-BE49-F238E27FC236}">
                <a16:creationId xmlns:a16="http://schemas.microsoft.com/office/drawing/2014/main" id="{2F6497C6-7FB2-E568-5CC6-6D3F7BDE8927}"/>
              </a:ext>
            </a:extLst>
          </p:cNvPr>
          <p:cNvSpPr/>
          <p:nvPr/>
        </p:nvSpPr>
        <p:spPr>
          <a:xfrm>
            <a:off x="6605801" y="3016474"/>
            <a:ext cx="719563" cy="1510629"/>
          </a:xfrm>
          <a:custGeom>
            <a:avLst/>
            <a:gdLst/>
            <a:ahLst/>
            <a:cxnLst/>
            <a:rect l="l" t="t" r="r" b="b"/>
            <a:pathLst>
              <a:path w="33290" h="69888" fill="none" extrusionOk="0">
                <a:moveTo>
                  <a:pt x="7079" y="0"/>
                </a:moveTo>
                <a:lnTo>
                  <a:pt x="28753" y="0"/>
                </a:lnTo>
                <a:cubicBezTo>
                  <a:pt x="31251" y="0"/>
                  <a:pt x="33289" y="2039"/>
                  <a:pt x="33289" y="4559"/>
                </a:cubicBezTo>
                <a:lnTo>
                  <a:pt x="33289" y="65351"/>
                </a:lnTo>
                <a:cubicBezTo>
                  <a:pt x="33289" y="67849"/>
                  <a:pt x="31251" y="69887"/>
                  <a:pt x="28753" y="69887"/>
                </a:cubicBezTo>
                <a:lnTo>
                  <a:pt x="4559" y="69887"/>
                </a:lnTo>
                <a:cubicBezTo>
                  <a:pt x="2039" y="69887"/>
                  <a:pt x="1" y="67849"/>
                  <a:pt x="1" y="65351"/>
                </a:cubicBezTo>
                <a:lnTo>
                  <a:pt x="1" y="19768"/>
                </a:lnTo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16" name="Google Shape;1796;p126">
            <a:extLst>
              <a:ext uri="{FF2B5EF4-FFF2-40B4-BE49-F238E27FC236}">
                <a16:creationId xmlns:a16="http://schemas.microsoft.com/office/drawing/2014/main" id="{E003A4B6-0696-AAD0-32CB-71CDE4CF353E}"/>
              </a:ext>
            </a:extLst>
          </p:cNvPr>
          <p:cNvSpPr/>
          <p:nvPr/>
        </p:nvSpPr>
        <p:spPr>
          <a:xfrm>
            <a:off x="5638054" y="3016474"/>
            <a:ext cx="719563" cy="1510629"/>
          </a:xfrm>
          <a:custGeom>
            <a:avLst/>
            <a:gdLst/>
            <a:ahLst/>
            <a:cxnLst/>
            <a:rect l="l" t="t" r="r" b="b"/>
            <a:pathLst>
              <a:path w="33290" h="69888" fill="none" extrusionOk="0">
                <a:moveTo>
                  <a:pt x="7079" y="0"/>
                </a:moveTo>
                <a:lnTo>
                  <a:pt x="28731" y="0"/>
                </a:lnTo>
                <a:cubicBezTo>
                  <a:pt x="31251" y="0"/>
                  <a:pt x="33289" y="2039"/>
                  <a:pt x="33289" y="4559"/>
                </a:cubicBezTo>
                <a:lnTo>
                  <a:pt x="33289" y="65351"/>
                </a:lnTo>
                <a:cubicBezTo>
                  <a:pt x="33289" y="67849"/>
                  <a:pt x="31251" y="69887"/>
                  <a:pt x="28731" y="69887"/>
                </a:cubicBezTo>
                <a:lnTo>
                  <a:pt x="4537" y="69887"/>
                </a:lnTo>
                <a:cubicBezTo>
                  <a:pt x="2038" y="69887"/>
                  <a:pt x="0" y="67849"/>
                  <a:pt x="0" y="65351"/>
                </a:cubicBezTo>
                <a:lnTo>
                  <a:pt x="0" y="19768"/>
                </a:lnTo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17" name="Google Shape;1797;p126">
            <a:extLst>
              <a:ext uri="{FF2B5EF4-FFF2-40B4-BE49-F238E27FC236}">
                <a16:creationId xmlns:a16="http://schemas.microsoft.com/office/drawing/2014/main" id="{5677DBD0-90A8-2FC4-7D1A-DAC51B77BC04}"/>
              </a:ext>
            </a:extLst>
          </p:cNvPr>
          <p:cNvSpPr/>
          <p:nvPr/>
        </p:nvSpPr>
        <p:spPr>
          <a:xfrm>
            <a:off x="5446675" y="3591065"/>
            <a:ext cx="75328" cy="81013"/>
          </a:xfrm>
          <a:custGeom>
            <a:avLst/>
            <a:gdLst/>
            <a:ahLst/>
            <a:cxnLst/>
            <a:rect l="l" t="t" r="r" b="b"/>
            <a:pathLst>
              <a:path w="3485" h="3748" extrusionOk="0">
                <a:moveTo>
                  <a:pt x="2302" y="0"/>
                </a:moveTo>
                <a:lnTo>
                  <a:pt x="0" y="3748"/>
                </a:lnTo>
                <a:lnTo>
                  <a:pt x="1184" y="3748"/>
                </a:lnTo>
                <a:lnTo>
                  <a:pt x="3485" y="0"/>
                </a:lnTo>
                <a:close/>
              </a:path>
            </a:pathLst>
          </a:custGeom>
          <a:solidFill>
            <a:srgbClr val="0B0648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18" name="Google Shape;1798;p126">
            <a:extLst>
              <a:ext uri="{FF2B5EF4-FFF2-40B4-BE49-F238E27FC236}">
                <a16:creationId xmlns:a16="http://schemas.microsoft.com/office/drawing/2014/main" id="{12B49B5B-E419-99CB-2635-CC49421446AC}"/>
              </a:ext>
            </a:extLst>
          </p:cNvPr>
          <p:cNvSpPr/>
          <p:nvPr/>
        </p:nvSpPr>
        <p:spPr>
          <a:xfrm>
            <a:off x="5446675" y="3510528"/>
            <a:ext cx="75328" cy="80559"/>
          </a:xfrm>
          <a:custGeom>
            <a:avLst/>
            <a:gdLst/>
            <a:ahLst/>
            <a:cxnLst/>
            <a:rect l="l" t="t" r="r" b="b"/>
            <a:pathLst>
              <a:path w="3485" h="3727" extrusionOk="0">
                <a:moveTo>
                  <a:pt x="0" y="1"/>
                </a:moveTo>
                <a:lnTo>
                  <a:pt x="2302" y="3726"/>
                </a:lnTo>
                <a:lnTo>
                  <a:pt x="3485" y="3726"/>
                </a:lnTo>
                <a:lnTo>
                  <a:pt x="1184" y="1"/>
                </a:lnTo>
                <a:close/>
              </a:path>
            </a:pathLst>
          </a:custGeom>
          <a:solidFill>
            <a:srgbClr val="0B0648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19" name="Google Shape;1799;p126">
            <a:extLst>
              <a:ext uri="{FF2B5EF4-FFF2-40B4-BE49-F238E27FC236}">
                <a16:creationId xmlns:a16="http://schemas.microsoft.com/office/drawing/2014/main" id="{78C4BC56-601F-407A-E896-5E41AF9001E2}"/>
              </a:ext>
            </a:extLst>
          </p:cNvPr>
          <p:cNvSpPr/>
          <p:nvPr/>
        </p:nvSpPr>
        <p:spPr>
          <a:xfrm>
            <a:off x="5506830" y="3591065"/>
            <a:ext cx="75350" cy="81013"/>
          </a:xfrm>
          <a:custGeom>
            <a:avLst/>
            <a:gdLst/>
            <a:ahLst/>
            <a:cxnLst/>
            <a:rect l="l" t="t" r="r" b="b"/>
            <a:pathLst>
              <a:path w="3486" h="3748" extrusionOk="0">
                <a:moveTo>
                  <a:pt x="2302" y="0"/>
                </a:moveTo>
                <a:lnTo>
                  <a:pt x="1" y="3748"/>
                </a:lnTo>
                <a:lnTo>
                  <a:pt x="1184" y="3748"/>
                </a:lnTo>
                <a:lnTo>
                  <a:pt x="3485" y="0"/>
                </a:lnTo>
                <a:close/>
              </a:path>
            </a:pathLst>
          </a:custGeom>
          <a:solidFill>
            <a:srgbClr val="0B0648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20" name="Google Shape;1800;p126">
            <a:extLst>
              <a:ext uri="{FF2B5EF4-FFF2-40B4-BE49-F238E27FC236}">
                <a16:creationId xmlns:a16="http://schemas.microsoft.com/office/drawing/2014/main" id="{B17D8BA1-7DF3-F581-0E38-3A361DCFF001}"/>
              </a:ext>
            </a:extLst>
          </p:cNvPr>
          <p:cNvSpPr/>
          <p:nvPr/>
        </p:nvSpPr>
        <p:spPr>
          <a:xfrm>
            <a:off x="5506830" y="3510528"/>
            <a:ext cx="75350" cy="80559"/>
          </a:xfrm>
          <a:custGeom>
            <a:avLst/>
            <a:gdLst/>
            <a:ahLst/>
            <a:cxnLst/>
            <a:rect l="l" t="t" r="r" b="b"/>
            <a:pathLst>
              <a:path w="3486" h="3727" extrusionOk="0">
                <a:moveTo>
                  <a:pt x="1" y="1"/>
                </a:moveTo>
                <a:lnTo>
                  <a:pt x="2302" y="3726"/>
                </a:lnTo>
                <a:lnTo>
                  <a:pt x="3485" y="3726"/>
                </a:lnTo>
                <a:lnTo>
                  <a:pt x="1184" y="1"/>
                </a:lnTo>
                <a:close/>
              </a:path>
            </a:pathLst>
          </a:custGeom>
          <a:solidFill>
            <a:srgbClr val="0B0648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21" name="Google Shape;1801;p126">
            <a:extLst>
              <a:ext uri="{FF2B5EF4-FFF2-40B4-BE49-F238E27FC236}">
                <a16:creationId xmlns:a16="http://schemas.microsoft.com/office/drawing/2014/main" id="{695B8A02-FA31-2ABC-0470-BC4A3D12DB90}"/>
              </a:ext>
            </a:extLst>
          </p:cNvPr>
          <p:cNvSpPr/>
          <p:nvPr/>
        </p:nvSpPr>
        <p:spPr>
          <a:xfrm>
            <a:off x="6413492" y="3591065"/>
            <a:ext cx="74853" cy="81013"/>
          </a:xfrm>
          <a:custGeom>
            <a:avLst/>
            <a:gdLst/>
            <a:ahLst/>
            <a:cxnLst/>
            <a:rect l="l" t="t" r="r" b="b"/>
            <a:pathLst>
              <a:path w="3463" h="3748" extrusionOk="0">
                <a:moveTo>
                  <a:pt x="2279" y="0"/>
                </a:moveTo>
                <a:lnTo>
                  <a:pt x="0" y="3748"/>
                </a:lnTo>
                <a:lnTo>
                  <a:pt x="1183" y="3748"/>
                </a:lnTo>
                <a:lnTo>
                  <a:pt x="3463" y="0"/>
                </a:lnTo>
                <a:close/>
              </a:path>
            </a:pathLst>
          </a:custGeom>
          <a:solidFill>
            <a:srgbClr val="0B0648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22" name="Google Shape;1802;p126">
            <a:extLst>
              <a:ext uri="{FF2B5EF4-FFF2-40B4-BE49-F238E27FC236}">
                <a16:creationId xmlns:a16="http://schemas.microsoft.com/office/drawing/2014/main" id="{0F324677-9B0E-8B32-6C2F-4DECEEDC2DED}"/>
              </a:ext>
            </a:extLst>
          </p:cNvPr>
          <p:cNvSpPr/>
          <p:nvPr/>
        </p:nvSpPr>
        <p:spPr>
          <a:xfrm>
            <a:off x="6413492" y="3510528"/>
            <a:ext cx="74853" cy="80559"/>
          </a:xfrm>
          <a:custGeom>
            <a:avLst/>
            <a:gdLst/>
            <a:ahLst/>
            <a:cxnLst/>
            <a:rect l="l" t="t" r="r" b="b"/>
            <a:pathLst>
              <a:path w="3463" h="3727" extrusionOk="0">
                <a:moveTo>
                  <a:pt x="0" y="1"/>
                </a:moveTo>
                <a:lnTo>
                  <a:pt x="2279" y="3726"/>
                </a:lnTo>
                <a:lnTo>
                  <a:pt x="3463" y="3726"/>
                </a:lnTo>
                <a:lnTo>
                  <a:pt x="1183" y="1"/>
                </a:lnTo>
                <a:close/>
              </a:path>
            </a:pathLst>
          </a:custGeom>
          <a:solidFill>
            <a:srgbClr val="0B0648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23" name="Google Shape;1803;p126">
            <a:extLst>
              <a:ext uri="{FF2B5EF4-FFF2-40B4-BE49-F238E27FC236}">
                <a16:creationId xmlns:a16="http://schemas.microsoft.com/office/drawing/2014/main" id="{9A96B554-E170-EE53-DFB6-AF1A863CD90F}"/>
              </a:ext>
            </a:extLst>
          </p:cNvPr>
          <p:cNvSpPr/>
          <p:nvPr/>
        </p:nvSpPr>
        <p:spPr>
          <a:xfrm>
            <a:off x="6473647" y="3591065"/>
            <a:ext cx="75328" cy="81013"/>
          </a:xfrm>
          <a:custGeom>
            <a:avLst/>
            <a:gdLst/>
            <a:ahLst/>
            <a:cxnLst/>
            <a:rect l="l" t="t" r="r" b="b"/>
            <a:pathLst>
              <a:path w="3485" h="3748" extrusionOk="0">
                <a:moveTo>
                  <a:pt x="2301" y="0"/>
                </a:moveTo>
                <a:lnTo>
                  <a:pt x="0" y="3748"/>
                </a:lnTo>
                <a:lnTo>
                  <a:pt x="1184" y="3748"/>
                </a:lnTo>
                <a:lnTo>
                  <a:pt x="3485" y="0"/>
                </a:lnTo>
                <a:close/>
              </a:path>
            </a:pathLst>
          </a:custGeom>
          <a:solidFill>
            <a:srgbClr val="0B0648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24" name="Google Shape;1804;p126">
            <a:extLst>
              <a:ext uri="{FF2B5EF4-FFF2-40B4-BE49-F238E27FC236}">
                <a16:creationId xmlns:a16="http://schemas.microsoft.com/office/drawing/2014/main" id="{007659B1-AE67-AFAE-2F06-67C08D27C635}"/>
              </a:ext>
            </a:extLst>
          </p:cNvPr>
          <p:cNvSpPr/>
          <p:nvPr/>
        </p:nvSpPr>
        <p:spPr>
          <a:xfrm>
            <a:off x="6473647" y="3510528"/>
            <a:ext cx="75328" cy="80559"/>
          </a:xfrm>
          <a:custGeom>
            <a:avLst/>
            <a:gdLst/>
            <a:ahLst/>
            <a:cxnLst/>
            <a:rect l="l" t="t" r="r" b="b"/>
            <a:pathLst>
              <a:path w="3485" h="3727" extrusionOk="0">
                <a:moveTo>
                  <a:pt x="0" y="1"/>
                </a:moveTo>
                <a:lnTo>
                  <a:pt x="2301" y="3726"/>
                </a:lnTo>
                <a:lnTo>
                  <a:pt x="3485" y="3726"/>
                </a:lnTo>
                <a:lnTo>
                  <a:pt x="1184" y="1"/>
                </a:lnTo>
                <a:close/>
              </a:path>
            </a:pathLst>
          </a:custGeom>
          <a:solidFill>
            <a:srgbClr val="0B0648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25" name="Google Shape;1805;p126">
            <a:extLst>
              <a:ext uri="{FF2B5EF4-FFF2-40B4-BE49-F238E27FC236}">
                <a16:creationId xmlns:a16="http://schemas.microsoft.com/office/drawing/2014/main" id="{92802F6B-E10B-58BA-25AA-EAE35DBB8F4B}"/>
              </a:ext>
            </a:extLst>
          </p:cNvPr>
          <p:cNvSpPr/>
          <p:nvPr/>
        </p:nvSpPr>
        <p:spPr>
          <a:xfrm>
            <a:off x="7381239" y="3591065"/>
            <a:ext cx="75328" cy="81013"/>
          </a:xfrm>
          <a:custGeom>
            <a:avLst/>
            <a:gdLst/>
            <a:ahLst/>
            <a:cxnLst/>
            <a:rect l="l" t="t" r="r" b="b"/>
            <a:pathLst>
              <a:path w="3485" h="3748" extrusionOk="0">
                <a:moveTo>
                  <a:pt x="2301" y="0"/>
                </a:moveTo>
                <a:lnTo>
                  <a:pt x="0" y="3748"/>
                </a:lnTo>
                <a:lnTo>
                  <a:pt x="1184" y="3748"/>
                </a:lnTo>
                <a:lnTo>
                  <a:pt x="3485" y="0"/>
                </a:lnTo>
                <a:close/>
              </a:path>
            </a:pathLst>
          </a:custGeom>
          <a:solidFill>
            <a:srgbClr val="0B0648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26" name="Google Shape;1806;p126">
            <a:extLst>
              <a:ext uri="{FF2B5EF4-FFF2-40B4-BE49-F238E27FC236}">
                <a16:creationId xmlns:a16="http://schemas.microsoft.com/office/drawing/2014/main" id="{BB553CEB-B761-1173-2622-2B1EE17617F4}"/>
              </a:ext>
            </a:extLst>
          </p:cNvPr>
          <p:cNvSpPr/>
          <p:nvPr/>
        </p:nvSpPr>
        <p:spPr>
          <a:xfrm>
            <a:off x="7381239" y="3510528"/>
            <a:ext cx="75328" cy="80559"/>
          </a:xfrm>
          <a:custGeom>
            <a:avLst/>
            <a:gdLst/>
            <a:ahLst/>
            <a:cxnLst/>
            <a:rect l="l" t="t" r="r" b="b"/>
            <a:pathLst>
              <a:path w="3485" h="3727" extrusionOk="0">
                <a:moveTo>
                  <a:pt x="0" y="1"/>
                </a:moveTo>
                <a:lnTo>
                  <a:pt x="2301" y="3726"/>
                </a:lnTo>
                <a:lnTo>
                  <a:pt x="3485" y="3726"/>
                </a:lnTo>
                <a:lnTo>
                  <a:pt x="1184" y="1"/>
                </a:lnTo>
                <a:close/>
              </a:path>
            </a:pathLst>
          </a:custGeom>
          <a:solidFill>
            <a:srgbClr val="0B0648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27" name="Google Shape;1807;p126">
            <a:extLst>
              <a:ext uri="{FF2B5EF4-FFF2-40B4-BE49-F238E27FC236}">
                <a16:creationId xmlns:a16="http://schemas.microsoft.com/office/drawing/2014/main" id="{015CABF0-7A01-FAED-D193-ADE874B5971F}"/>
              </a:ext>
            </a:extLst>
          </p:cNvPr>
          <p:cNvSpPr/>
          <p:nvPr/>
        </p:nvSpPr>
        <p:spPr>
          <a:xfrm>
            <a:off x="7441394" y="3591065"/>
            <a:ext cx="75350" cy="81013"/>
          </a:xfrm>
          <a:custGeom>
            <a:avLst/>
            <a:gdLst/>
            <a:ahLst/>
            <a:cxnLst/>
            <a:rect l="l" t="t" r="r" b="b"/>
            <a:pathLst>
              <a:path w="3486" h="3748" extrusionOk="0">
                <a:moveTo>
                  <a:pt x="2302" y="0"/>
                </a:moveTo>
                <a:lnTo>
                  <a:pt x="1" y="3748"/>
                </a:lnTo>
                <a:lnTo>
                  <a:pt x="1184" y="3748"/>
                </a:lnTo>
                <a:lnTo>
                  <a:pt x="3485" y="0"/>
                </a:lnTo>
                <a:close/>
              </a:path>
            </a:pathLst>
          </a:custGeom>
          <a:solidFill>
            <a:srgbClr val="0B0648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28" name="Google Shape;1808;p126">
            <a:extLst>
              <a:ext uri="{FF2B5EF4-FFF2-40B4-BE49-F238E27FC236}">
                <a16:creationId xmlns:a16="http://schemas.microsoft.com/office/drawing/2014/main" id="{1972A3CF-3DBB-2D17-9B16-2F0E99C5F95E}"/>
              </a:ext>
            </a:extLst>
          </p:cNvPr>
          <p:cNvSpPr/>
          <p:nvPr/>
        </p:nvSpPr>
        <p:spPr>
          <a:xfrm>
            <a:off x="7441394" y="3510528"/>
            <a:ext cx="75350" cy="80559"/>
          </a:xfrm>
          <a:custGeom>
            <a:avLst/>
            <a:gdLst/>
            <a:ahLst/>
            <a:cxnLst/>
            <a:rect l="l" t="t" r="r" b="b"/>
            <a:pathLst>
              <a:path w="3486" h="3727" extrusionOk="0">
                <a:moveTo>
                  <a:pt x="1" y="1"/>
                </a:moveTo>
                <a:lnTo>
                  <a:pt x="2302" y="3726"/>
                </a:lnTo>
                <a:lnTo>
                  <a:pt x="3485" y="3726"/>
                </a:lnTo>
                <a:lnTo>
                  <a:pt x="1184" y="1"/>
                </a:lnTo>
                <a:close/>
              </a:path>
            </a:pathLst>
          </a:custGeom>
          <a:solidFill>
            <a:srgbClr val="0B0648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v-LV" noProof="0" dirty="0"/>
          </a:p>
        </p:txBody>
      </p:sp>
      <p:sp>
        <p:nvSpPr>
          <p:cNvPr id="500" name="Google Shape;500;p62">
            <a:extLst>
              <a:ext uri="{FF2B5EF4-FFF2-40B4-BE49-F238E27FC236}">
                <a16:creationId xmlns:a16="http://schemas.microsoft.com/office/drawing/2014/main" id="{00BD9949-D3C1-9BB7-51F3-5EF28ABCE8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395801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Uzdevumi</a:t>
            </a:r>
          </a:p>
        </p:txBody>
      </p:sp>
      <p:sp>
        <p:nvSpPr>
          <p:cNvPr id="508" name="Google Shape;508;p62">
            <a:extLst>
              <a:ext uri="{FF2B5EF4-FFF2-40B4-BE49-F238E27FC236}">
                <a16:creationId xmlns:a16="http://schemas.microsoft.com/office/drawing/2014/main" id="{A7456E05-5BDC-6004-9338-868947BACFF1}"/>
              </a:ext>
            </a:extLst>
          </p:cNvPr>
          <p:cNvSpPr txBox="1">
            <a:spLocks noGrp="1"/>
          </p:cNvSpPr>
          <p:nvPr>
            <p:ph type="subTitle" idx="8"/>
          </p:nvPr>
        </p:nvSpPr>
        <p:spPr>
          <a:xfrm>
            <a:off x="851840" y="1297035"/>
            <a:ext cx="5937547" cy="28071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lv-LV" sz="1400" noProof="0" dirty="0"/>
              <a:t>Komunicēt ar klientu – noteikt prasības;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lv-LV" sz="1400" noProof="0" dirty="0"/>
              <a:t>Novērtēt prasītās funkcijas;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lv-LV" sz="1400" noProof="0" dirty="0"/>
              <a:t>Uztaisīt programmas dizaina </a:t>
            </a:r>
            <a:r>
              <a:rPr lang="lv-LV" sz="1400" i="1" noProof="0" dirty="0" err="1"/>
              <a:t>wireframe</a:t>
            </a:r>
            <a:r>
              <a:rPr lang="lv-LV" sz="1400" noProof="0" dirty="0"/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lv-LV" sz="1400" noProof="0" dirty="0"/>
              <a:t>Izstrādāt produkta</a:t>
            </a:r>
            <a:r>
              <a:rPr lang="lv-LV" noProof="0" dirty="0"/>
              <a:t> pirmo testa versiju;</a:t>
            </a:r>
            <a:endParaRPr lang="lv-LV" sz="1400" noProof="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lv-LV" sz="1400" noProof="0" dirty="0" err="1"/>
              <a:t>Diskusēt</a:t>
            </a:r>
            <a:r>
              <a:rPr lang="lv-LV" sz="1400" noProof="0" dirty="0"/>
              <a:t> ar klientu par uzlabojumiem;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lv-LV" sz="1400" noProof="0" dirty="0"/>
              <a:t>Problēmu novēršana un pārmaiņu veikšana;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lv-LV" sz="1400" noProof="0" dirty="0"/>
              <a:t>Gala prototipa nodošana.</a:t>
            </a:r>
            <a:endParaRPr lang="en-GB" sz="1400" noProof="0" dirty="0"/>
          </a:p>
          <a:p>
            <a:pPr algn="l">
              <a:buFont typeface="Arial" panose="020B0604020202020204" pitchFamily="34" charset="0"/>
              <a:buChar char="•"/>
            </a:pPr>
            <a:endParaRPr lang="en-GB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lv-LV" sz="1400" noProof="0" dirty="0"/>
              <a:t>Sekot līdzi izdevumiem un ienākumiem.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lv-LV" sz="1400" noProof="0" dirty="0"/>
              <a:t>Veikt valūtas maiņu.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lv-LV" sz="1400" noProof="0" dirty="0"/>
              <a:t>Analizēt akcijas tirgus izmaiņas.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lv-LV" sz="1400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495E78-9DF2-81FF-6E1E-442555498055}"/>
              </a:ext>
            </a:extLst>
          </p:cNvPr>
          <p:cNvSpPr txBox="1"/>
          <p:nvPr/>
        </p:nvSpPr>
        <p:spPr>
          <a:xfrm>
            <a:off x="8863154" y="4584355"/>
            <a:ext cx="320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7</a:t>
            </a:r>
            <a:r>
              <a:rPr lang="lv-LV" noProof="0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0798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>
          <a:extLst>
            <a:ext uri="{FF2B5EF4-FFF2-40B4-BE49-F238E27FC236}">
              <a16:creationId xmlns:a16="http://schemas.microsoft.com/office/drawing/2014/main" id="{E4BD26D3-ED21-6449-0EC0-65F61916B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70">
            <a:extLst>
              <a:ext uri="{FF2B5EF4-FFF2-40B4-BE49-F238E27FC236}">
                <a16:creationId xmlns:a16="http://schemas.microsoft.com/office/drawing/2014/main" id="{C03D16CF-F0C8-9300-3291-B28D711BE5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300" y="2366275"/>
            <a:ext cx="7409400" cy="8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>
                <a:latin typeface="Poppins" panose="00000500000000000000" pitchFamily="2" charset="0"/>
                <a:cs typeface="Poppins" panose="00000500000000000000" pitchFamily="2" charset="0"/>
              </a:rPr>
              <a:t>Izmantotājs tehnoloģijas</a:t>
            </a:r>
          </a:p>
        </p:txBody>
      </p:sp>
      <p:sp>
        <p:nvSpPr>
          <p:cNvPr id="579" name="Google Shape;579;p70">
            <a:extLst>
              <a:ext uri="{FF2B5EF4-FFF2-40B4-BE49-F238E27FC236}">
                <a16:creationId xmlns:a16="http://schemas.microsoft.com/office/drawing/2014/main" id="{D005E8BF-D620-8844-005B-0BA8374B8835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46550" y="1339163"/>
            <a:ext cx="1650900" cy="9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/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0C512F-0568-3F65-FD45-B4D2A0FD6DC3}"/>
              </a:ext>
            </a:extLst>
          </p:cNvPr>
          <p:cNvSpPr txBox="1"/>
          <p:nvPr/>
        </p:nvSpPr>
        <p:spPr>
          <a:xfrm>
            <a:off x="8863154" y="4584355"/>
            <a:ext cx="3369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8</a:t>
            </a:r>
            <a:r>
              <a:rPr lang="lv-LV" noProof="0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6301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187;p45">
            <a:extLst>
              <a:ext uri="{FF2B5EF4-FFF2-40B4-BE49-F238E27FC236}">
                <a16:creationId xmlns:a16="http://schemas.microsoft.com/office/drawing/2014/main" id="{50DAEFBC-CB33-1D85-97A8-281492C734DE}"/>
              </a:ext>
            </a:extLst>
          </p:cNvPr>
          <p:cNvSpPr txBox="1">
            <a:spLocks noGrp="1"/>
          </p:cNvSpPr>
          <p:nvPr/>
        </p:nvSpPr>
        <p:spPr>
          <a:xfrm>
            <a:off x="1081500" y="2102021"/>
            <a:ext cx="2119800" cy="5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None/>
              <a:defRPr sz="16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i="1" dirty="0">
                <a:latin typeface="Poppins" panose="00000500000000000000" pitchFamily="2" charset="0"/>
                <a:cs typeface="Poppins" panose="00000500000000000000" pitchFamily="2" charset="0"/>
              </a:rPr>
              <a:t>Visual Studio Code</a:t>
            </a:r>
            <a:endParaRPr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Google Shape;1189;p45">
            <a:extLst>
              <a:ext uri="{FF2B5EF4-FFF2-40B4-BE49-F238E27FC236}">
                <a16:creationId xmlns:a16="http://schemas.microsoft.com/office/drawing/2014/main" id="{2D94961A-C7C5-33A5-4224-161CE11E2CED}"/>
              </a:ext>
            </a:extLst>
          </p:cNvPr>
          <p:cNvSpPr txBox="1">
            <a:spLocks noGrp="1"/>
          </p:cNvSpPr>
          <p:nvPr/>
        </p:nvSpPr>
        <p:spPr>
          <a:xfrm>
            <a:off x="3512099" y="1014262"/>
            <a:ext cx="2119800" cy="5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None/>
              <a:defRPr sz="16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i="1" dirty="0">
                <a:latin typeface="Poppins" panose="00000500000000000000" pitchFamily="2" charset="0"/>
                <a:cs typeface="Poppins" panose="00000500000000000000" pitchFamily="2" charset="0"/>
              </a:rPr>
              <a:t>XAMPP, MariaDB </a:t>
            </a:r>
            <a:r>
              <a:rPr lang="en" dirty="0">
                <a:latin typeface="Poppins" panose="00000500000000000000" pitchFamily="2" charset="0"/>
                <a:cs typeface="Poppins" panose="00000500000000000000" pitchFamily="2" charset="0"/>
              </a:rPr>
              <a:t>un</a:t>
            </a:r>
            <a:r>
              <a:rPr lang="en" i="1" dirty="0">
                <a:latin typeface="Poppins" panose="00000500000000000000" pitchFamily="2" charset="0"/>
                <a:cs typeface="Poppins" panose="00000500000000000000" pitchFamily="2" charset="0"/>
              </a:rPr>
              <a:t> Apache</a:t>
            </a:r>
            <a:endParaRPr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Google Shape;1191;p45">
            <a:extLst>
              <a:ext uri="{FF2B5EF4-FFF2-40B4-BE49-F238E27FC236}">
                <a16:creationId xmlns:a16="http://schemas.microsoft.com/office/drawing/2014/main" id="{67B92302-FAB4-D379-CBE7-5A0A18DD54E4}"/>
              </a:ext>
            </a:extLst>
          </p:cNvPr>
          <p:cNvSpPr txBox="1">
            <a:spLocks noGrp="1"/>
          </p:cNvSpPr>
          <p:nvPr/>
        </p:nvSpPr>
        <p:spPr>
          <a:xfrm>
            <a:off x="5942749" y="2050050"/>
            <a:ext cx="2119800" cy="5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None/>
              <a:defRPr sz="16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 dirty="0">
                <a:latin typeface="Poppins" panose="00000500000000000000" pitchFamily="2" charset="0"/>
                <a:cs typeface="Poppins" panose="00000500000000000000" pitchFamily="2" charset="0"/>
              </a:rPr>
              <a:t>HeidiSQL</a:t>
            </a:r>
            <a:endParaRPr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Google Shape;1187;p45">
            <a:extLst>
              <a:ext uri="{FF2B5EF4-FFF2-40B4-BE49-F238E27FC236}">
                <a16:creationId xmlns:a16="http://schemas.microsoft.com/office/drawing/2014/main" id="{0CE27F1B-1034-03BC-9E22-3576302C28A4}"/>
              </a:ext>
            </a:extLst>
          </p:cNvPr>
          <p:cNvSpPr txBox="1">
            <a:spLocks/>
          </p:cNvSpPr>
          <p:nvPr/>
        </p:nvSpPr>
        <p:spPr>
          <a:xfrm>
            <a:off x="3512099" y="3545398"/>
            <a:ext cx="2119800" cy="5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None/>
              <a:defRPr sz="16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400" b="0" i="0" u="none" strike="noStrike" cap="none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en-GB" i="1" dirty="0">
                <a:latin typeface="Poppins" panose="00000500000000000000" pitchFamily="2" charset="0"/>
                <a:cs typeface="Poppins" panose="00000500000000000000" pitchFamily="2" charset="0"/>
              </a:rPr>
              <a:t>Google Chrome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D3600C-6E65-5999-3FFE-04A1F59D4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70" y="1382940"/>
            <a:ext cx="1414060" cy="744242"/>
          </a:xfrm>
          <a:prstGeom prst="rect">
            <a:avLst/>
          </a:prstGeom>
        </p:spPr>
      </p:pic>
      <p:pic>
        <p:nvPicPr>
          <p:cNvPr id="12" name="Picture 11" descr="How to install a Web server with XAMPP">
            <a:extLst>
              <a:ext uri="{FF2B5EF4-FFF2-40B4-BE49-F238E27FC236}">
                <a16:creationId xmlns:a16="http://schemas.microsoft.com/office/drawing/2014/main" id="{0EE06E54-3E2C-73B2-D70E-6C999534B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98" b="89850" l="5500" r="97500">
                        <a14:foregroundMark x1="7750" y1="34586" x2="5500" y2="36842"/>
                        <a14:foregroundMark x1="13500" y1="50376" x2="19250" y2="50000"/>
                        <a14:foregroundMark x1="37500" y1="44737" x2="37500" y2="44737"/>
                        <a14:foregroundMark x1="37500" y1="46617" x2="42500" y2="53759"/>
                        <a14:foregroundMark x1="50000" y1="43233" x2="48750" y2="53759"/>
                        <a14:foregroundMark x1="60500" y1="46617" x2="61250" y2="54887"/>
                        <a14:foregroundMark x1="75750" y1="43985" x2="76250" y2="57895"/>
                        <a14:foregroundMark x1="89000" y1="46241" x2="89000" y2="56391"/>
                        <a14:foregroundMark x1="94500" y1="43985" x2="97500" y2="46241"/>
                        <a14:foregroundMark x1="11000" y1="43985" x2="12250" y2="466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729" y="169086"/>
            <a:ext cx="1738489" cy="1156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HeidiSQL - Wikipedia">
            <a:extLst>
              <a:ext uri="{FF2B5EF4-FFF2-40B4-BE49-F238E27FC236}">
                <a16:creationId xmlns:a16="http://schemas.microsoft.com/office/drawing/2014/main" id="{ACA4BC08-E6BD-6892-91E8-25512D61A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313" y="1325181"/>
            <a:ext cx="830673" cy="83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Google Chrome - Wikipedia">
            <a:extLst>
              <a:ext uri="{FF2B5EF4-FFF2-40B4-BE49-F238E27FC236}">
                <a16:creationId xmlns:a16="http://schemas.microsoft.com/office/drawing/2014/main" id="{36AF6CF9-EF9C-B909-B36C-AD8616714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406" y="2963627"/>
            <a:ext cx="695185" cy="69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Google Shape;1108;p98">
            <a:extLst>
              <a:ext uri="{FF2B5EF4-FFF2-40B4-BE49-F238E27FC236}">
                <a16:creationId xmlns:a16="http://schemas.microsoft.com/office/drawing/2014/main" id="{20BB7AD5-CDB8-97A0-D8D7-833EF6B023C5}"/>
              </a:ext>
            </a:extLst>
          </p:cNvPr>
          <p:cNvSpPr txBox="1">
            <a:spLocks/>
          </p:cNvSpPr>
          <p:nvPr/>
        </p:nvSpPr>
        <p:spPr>
          <a:xfrm>
            <a:off x="1165356" y="2522818"/>
            <a:ext cx="2271112" cy="22719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lv-LV" i="1" dirty="0" err="1"/>
              <a:t>Visual</a:t>
            </a:r>
            <a:r>
              <a:rPr lang="lv-LV" i="1" dirty="0"/>
              <a:t> </a:t>
            </a:r>
            <a:r>
              <a:rPr lang="en-GB" i="1" dirty="0"/>
              <a:t>Studio Code</a:t>
            </a:r>
            <a:r>
              <a:rPr lang="lv-LV" i="1" dirty="0"/>
              <a:t> </a:t>
            </a:r>
            <a:r>
              <a:rPr lang="lv-LV" dirty="0"/>
              <a:t>ir bezmaksas pieejama kodēšanas programma ar saprotamu </a:t>
            </a:r>
            <a:r>
              <a:rPr lang="lv-LV" dirty="0" err="1"/>
              <a:t>saskarn</a:t>
            </a:r>
            <a:r>
              <a:rPr lang="en-GB" dirty="0" err="1"/>
              <a:t>i</a:t>
            </a:r>
            <a:r>
              <a:rPr lang="en-GB" dirty="0"/>
              <a:t>.</a:t>
            </a:r>
            <a:endParaRPr lang="lv-LV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Google Shape;1108;p98">
            <a:extLst>
              <a:ext uri="{FF2B5EF4-FFF2-40B4-BE49-F238E27FC236}">
                <a16:creationId xmlns:a16="http://schemas.microsoft.com/office/drawing/2014/main" id="{D806874B-B5F1-1D18-7F37-5CCE41DD0A26}"/>
              </a:ext>
            </a:extLst>
          </p:cNvPr>
          <p:cNvSpPr txBox="1">
            <a:spLocks/>
          </p:cNvSpPr>
          <p:nvPr/>
        </p:nvSpPr>
        <p:spPr>
          <a:xfrm>
            <a:off x="5867093" y="2409404"/>
            <a:ext cx="2271112" cy="22719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en-GB" dirty="0"/>
              <a:t>D</a:t>
            </a:r>
            <a:r>
              <a:rPr lang="lv-LV" dirty="0" err="1"/>
              <a:t>atubāzes</a:t>
            </a:r>
            <a:r>
              <a:rPr lang="lv-LV" dirty="0"/>
              <a:t> rediģēšanai un pārskatīšanai tika izmantots bezmaksas rīks </a:t>
            </a:r>
            <a:r>
              <a:rPr lang="lv-LV" i="1" dirty="0" err="1"/>
              <a:t>HeidiSQL</a:t>
            </a:r>
            <a:r>
              <a:rPr lang="lv-LV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7D38C7-F7A1-DC3C-7BEC-7CFC39669F96}"/>
              </a:ext>
            </a:extLst>
          </p:cNvPr>
          <p:cNvSpPr txBox="1"/>
          <p:nvPr/>
        </p:nvSpPr>
        <p:spPr>
          <a:xfrm>
            <a:off x="8863154" y="4584355"/>
            <a:ext cx="3369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  <a:r>
              <a:rPr lang="lv-LV" noProof="0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>
          <a:extLst>
            <a:ext uri="{FF2B5EF4-FFF2-40B4-BE49-F238E27FC236}">
              <a16:creationId xmlns:a16="http://schemas.microsoft.com/office/drawing/2014/main" id="{559B980A-6803-89ED-6F1E-851FC3D71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70">
            <a:extLst>
              <a:ext uri="{FF2B5EF4-FFF2-40B4-BE49-F238E27FC236}">
                <a16:creationId xmlns:a16="http://schemas.microsoft.com/office/drawing/2014/main" id="{A3820366-C18B-F3A3-1609-64C968AFCB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300" y="2366275"/>
            <a:ext cx="7409400" cy="8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noProof="0" dirty="0" err="1">
                <a:latin typeface="Poppins" panose="00000500000000000000" pitchFamily="2" charset="0"/>
                <a:cs typeface="Poppins" panose="00000500000000000000" pitchFamily="2" charset="0"/>
              </a:rPr>
              <a:t>Testēšana</a:t>
            </a:r>
            <a:endParaRPr lang="lv-LV" noProof="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79" name="Google Shape;579;p70">
            <a:extLst>
              <a:ext uri="{FF2B5EF4-FFF2-40B4-BE49-F238E27FC236}">
                <a16:creationId xmlns:a16="http://schemas.microsoft.com/office/drawing/2014/main" id="{5FFB087B-A099-640C-5C39-6DD7CE426A6F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46550" y="1339163"/>
            <a:ext cx="1650900" cy="9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/>
              <a:t>0</a:t>
            </a:r>
            <a:r>
              <a:rPr lang="en-GB" dirty="0"/>
              <a:t>4</a:t>
            </a:r>
            <a:endParaRPr lang="lv-LV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CC89D7-75B5-A7C9-62C6-5591B6EF4A22}"/>
              </a:ext>
            </a:extLst>
          </p:cNvPr>
          <p:cNvSpPr txBox="1"/>
          <p:nvPr/>
        </p:nvSpPr>
        <p:spPr>
          <a:xfrm>
            <a:off x="8863154" y="4584355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  <a:r>
              <a:rPr lang="lv-LV" noProof="0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0489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>
          <a:extLst>
            <a:ext uri="{FF2B5EF4-FFF2-40B4-BE49-F238E27FC236}">
              <a16:creationId xmlns:a16="http://schemas.microsoft.com/office/drawing/2014/main" id="{356BE9D3-FFCF-4545-694A-71C56D9BF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62">
            <a:extLst>
              <a:ext uri="{FF2B5EF4-FFF2-40B4-BE49-F238E27FC236}">
                <a16:creationId xmlns:a16="http://schemas.microsoft.com/office/drawing/2014/main" id="{F10B7F18-7C8E-BAC7-42D2-43949E555E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395801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noProof="0" dirty="0" err="1">
                <a:latin typeface="Poppins" panose="00000500000000000000" pitchFamily="2" charset="0"/>
                <a:cs typeface="Poppins" panose="00000500000000000000" pitchFamily="2" charset="0"/>
              </a:rPr>
              <a:t>Testēšana</a:t>
            </a:r>
            <a:endParaRPr lang="lv-LV" noProof="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08" name="Google Shape;508;p62">
            <a:extLst>
              <a:ext uri="{FF2B5EF4-FFF2-40B4-BE49-F238E27FC236}">
                <a16:creationId xmlns:a16="http://schemas.microsoft.com/office/drawing/2014/main" id="{B3B8F85A-E109-8AB9-4A44-31F592C01259}"/>
              </a:ext>
            </a:extLst>
          </p:cNvPr>
          <p:cNvSpPr txBox="1">
            <a:spLocks noGrp="1"/>
          </p:cNvSpPr>
          <p:nvPr>
            <p:ph type="subTitle" idx="8"/>
          </p:nvPr>
        </p:nvSpPr>
        <p:spPr>
          <a:xfrm>
            <a:off x="821470" y="1308348"/>
            <a:ext cx="5898306" cy="28992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 algn="l">
              <a:buNone/>
            </a:pPr>
            <a:r>
              <a:rPr lang="lv-LV" sz="1500" dirty="0">
                <a:latin typeface="Poppins" panose="00000500000000000000" pitchFamily="2" charset="0"/>
                <a:cs typeface="Poppins" panose="00000500000000000000" pitchFamily="2" charset="0"/>
              </a:rPr>
              <a:t>Testēšanai bija </a:t>
            </a:r>
            <a:r>
              <a:rPr lang="en-GB" sz="1500" dirty="0" err="1">
                <a:latin typeface="Poppins" panose="00000500000000000000" pitchFamily="2" charset="0"/>
                <a:cs typeface="Poppins" panose="00000500000000000000" pitchFamily="2" charset="0"/>
              </a:rPr>
              <a:t>izmantoti</a:t>
            </a:r>
            <a:r>
              <a:rPr lang="en-GB" sz="15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lv-LV" sz="1500" dirty="0">
                <a:latin typeface="Poppins" panose="00000500000000000000" pitchFamily="2" charset="0"/>
                <a:cs typeface="Poppins" panose="00000500000000000000" pitchFamily="2" charset="0"/>
              </a:rPr>
              <a:t>divi veidi:</a:t>
            </a:r>
            <a:endParaRPr lang="en-GB" sz="1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52400" indent="0" algn="l">
              <a:buNone/>
            </a:pPr>
            <a:endParaRPr lang="lv-LV" sz="1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895350" lvl="1" indent="-285750" algn="l">
              <a:buFont typeface="Arial" panose="020B0604020202020204" pitchFamily="34" charset="0"/>
              <a:buChar char="•"/>
            </a:pPr>
            <a:r>
              <a:rPr lang="lv-LV" sz="1500" dirty="0">
                <a:latin typeface="Poppins" panose="00000500000000000000" pitchFamily="2" charset="0"/>
                <a:cs typeface="Poppins" panose="00000500000000000000" pitchFamily="2" charset="0"/>
              </a:rPr>
              <a:t>Izstrādes testēšana – katras jaunas funkcionalitātes testēšana tika veikta izstrādes laikā, lai pārliecinātos par tās pareizu darbību un savietojamību ar jau esošo sistēmu. </a:t>
            </a:r>
            <a:endParaRPr lang="en-GB" sz="1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895350" lvl="1" indent="-285750" algn="l">
              <a:buFont typeface="Arial" panose="020B0604020202020204" pitchFamily="34" charset="0"/>
              <a:buChar char="•"/>
            </a:pPr>
            <a:endParaRPr lang="en-GB" sz="1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895350" lvl="1" indent="-285750" algn="l">
              <a:buFont typeface="Arial" panose="020B0604020202020204" pitchFamily="34" charset="0"/>
              <a:buChar char="•"/>
            </a:pPr>
            <a:r>
              <a:rPr lang="lv-LV" sz="1500" dirty="0">
                <a:latin typeface="Poppins" panose="00000500000000000000" pitchFamily="2" charset="0"/>
                <a:cs typeface="Poppins" panose="00000500000000000000" pitchFamily="2" charset="0"/>
              </a:rPr>
              <a:t>Funkcionālā testēšana – pēc programmas izstrādes tika veikta visaptveroša sistēmas pārbaude, lai pārliecinātos, ka visas funkcijas darbojas atbilstoši prasībām un lietotāja gaidām. </a:t>
            </a:r>
            <a:endParaRPr lang="ru-RU" sz="1500" dirty="0">
              <a:cs typeface="Poppin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AFE7DC-8872-8AA0-1846-C99927F7A9C4}"/>
              </a:ext>
            </a:extLst>
          </p:cNvPr>
          <p:cNvSpPr txBox="1"/>
          <p:nvPr/>
        </p:nvSpPr>
        <p:spPr>
          <a:xfrm>
            <a:off x="8863154" y="4584355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  <a:r>
              <a:rPr lang="lv-LV" noProof="0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9774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>
          <a:extLst>
            <a:ext uri="{FF2B5EF4-FFF2-40B4-BE49-F238E27FC236}">
              <a16:creationId xmlns:a16="http://schemas.microsoft.com/office/drawing/2014/main" id="{894C6141-050C-E4E8-58D2-4D6AEB332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70">
            <a:extLst>
              <a:ext uri="{FF2B5EF4-FFF2-40B4-BE49-F238E27FC236}">
                <a16:creationId xmlns:a16="http://schemas.microsoft.com/office/drawing/2014/main" id="{33F81489-16D4-EF84-01D1-A7ED90B575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300" y="2366275"/>
            <a:ext cx="7409400" cy="8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noProof="0" dirty="0" err="1">
                <a:latin typeface="Poppins" panose="00000500000000000000" pitchFamily="2" charset="0"/>
                <a:cs typeface="Poppins" panose="00000500000000000000" pitchFamily="2" charset="0"/>
              </a:rPr>
              <a:t>Programma</a:t>
            </a:r>
            <a:endParaRPr lang="lv-LV" noProof="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79" name="Google Shape;579;p70">
            <a:extLst>
              <a:ext uri="{FF2B5EF4-FFF2-40B4-BE49-F238E27FC236}">
                <a16:creationId xmlns:a16="http://schemas.microsoft.com/office/drawing/2014/main" id="{4014578A-22BD-8786-4230-3BDB9006C760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46550" y="1339163"/>
            <a:ext cx="1650900" cy="9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/>
              <a:t>0</a:t>
            </a:r>
            <a:r>
              <a:rPr lang="en-GB" noProof="0" dirty="0"/>
              <a:t>5</a:t>
            </a:r>
            <a:endParaRPr lang="lv-LV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AD6FCE-366A-69C1-B492-6F01DB924DBF}"/>
              </a:ext>
            </a:extLst>
          </p:cNvPr>
          <p:cNvSpPr txBox="1"/>
          <p:nvPr/>
        </p:nvSpPr>
        <p:spPr>
          <a:xfrm>
            <a:off x="8863154" y="4584355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  <a:r>
              <a:rPr lang="lv-LV" noProof="0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9505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>
          <a:extLst>
            <a:ext uri="{FF2B5EF4-FFF2-40B4-BE49-F238E27FC236}">
              <a16:creationId xmlns:a16="http://schemas.microsoft.com/office/drawing/2014/main" id="{5611AD50-D859-BC11-95E1-CBE2541F0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70">
            <a:extLst>
              <a:ext uri="{FF2B5EF4-FFF2-40B4-BE49-F238E27FC236}">
                <a16:creationId xmlns:a16="http://schemas.microsoft.com/office/drawing/2014/main" id="{2D8193AD-8F06-D163-0E52-C437F2D990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300" y="2366275"/>
            <a:ext cx="7409400" cy="8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noProof="0" dirty="0" err="1">
                <a:latin typeface="Poppins" panose="00000500000000000000" pitchFamily="2" charset="0"/>
                <a:cs typeface="Poppins" panose="00000500000000000000" pitchFamily="2" charset="0"/>
              </a:rPr>
              <a:t>Secinājumi</a:t>
            </a:r>
            <a:endParaRPr lang="lv-LV" noProof="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79" name="Google Shape;579;p70">
            <a:extLst>
              <a:ext uri="{FF2B5EF4-FFF2-40B4-BE49-F238E27FC236}">
                <a16:creationId xmlns:a16="http://schemas.microsoft.com/office/drawing/2014/main" id="{E70A3CDF-F577-A7E4-303D-86E453C6C819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46550" y="1339163"/>
            <a:ext cx="1650900" cy="9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noProof="0" dirty="0"/>
              <a:t>0</a:t>
            </a:r>
            <a:r>
              <a:rPr lang="en-GB" dirty="0"/>
              <a:t>6</a:t>
            </a:r>
            <a:endParaRPr lang="lv-LV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500085-2BDE-EA70-AF53-2A850E67F1CE}"/>
              </a:ext>
            </a:extLst>
          </p:cNvPr>
          <p:cNvSpPr txBox="1"/>
          <p:nvPr/>
        </p:nvSpPr>
        <p:spPr>
          <a:xfrm>
            <a:off x="8863154" y="4584355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r>
              <a:rPr lang="lv-LV" noProof="0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3642808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67"/>
          <p:cNvSpPr txBox="1">
            <a:spLocks noGrp="1"/>
          </p:cNvSpPr>
          <p:nvPr>
            <p:ph type="subTitle" idx="1"/>
          </p:nvPr>
        </p:nvSpPr>
        <p:spPr>
          <a:xfrm>
            <a:off x="2036581" y="1607731"/>
            <a:ext cx="5070837" cy="19280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Clr>
                <a:schemeClr val="dk1"/>
              </a:buClr>
              <a:buSzPts val="1100"/>
              <a:buNone/>
            </a:pPr>
            <a:r>
              <a:rPr lang="lv-LV" sz="1800" dirty="0">
                <a:solidFill>
                  <a:schemeClr val="dk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Projekts izdevās izstrādāt ar vēlamām funkcionalitātēm, kaut ir daudzās vietās, kur vēl varētu uzlabot.</a:t>
            </a:r>
          </a:p>
          <a:p>
            <a:pPr marL="0" lvl="0" indent="0" algn="ctr">
              <a:buClr>
                <a:schemeClr val="dk1"/>
              </a:buClr>
              <a:buSzPts val="1100"/>
              <a:buNone/>
            </a:pPr>
            <a:endParaRPr lang="lv-LV" sz="1800" dirty="0">
              <a:solidFill>
                <a:schemeClr val="dk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lvl="0" indent="0" algn="ctr">
              <a:buClr>
                <a:schemeClr val="dk1"/>
              </a:buClr>
              <a:buSzPts val="1100"/>
              <a:buNone/>
            </a:pPr>
            <a:r>
              <a:rPr lang="lv-LV" sz="1800" dirty="0">
                <a:solidFill>
                  <a:schemeClr val="dk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Vienkārša produkta izveide un realizācija arī ir sarežģīta.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659183-5FB4-7D05-BDC2-EEB7EE4CFDF1}"/>
              </a:ext>
            </a:extLst>
          </p:cNvPr>
          <p:cNvSpPr txBox="1"/>
          <p:nvPr/>
        </p:nvSpPr>
        <p:spPr>
          <a:xfrm>
            <a:off x="8863154" y="4584355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14</a:t>
            </a:r>
            <a:r>
              <a:rPr lang="lv-LV" noProof="0" dirty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85"/>
          <p:cNvSpPr txBox="1">
            <a:spLocks noGrp="1"/>
          </p:cNvSpPr>
          <p:nvPr>
            <p:ph type="title"/>
          </p:nvPr>
        </p:nvSpPr>
        <p:spPr>
          <a:xfrm>
            <a:off x="713250" y="2285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noProof="0" dirty="0" err="1">
                <a:latin typeface="Poppins" panose="00000500000000000000" pitchFamily="2" charset="0"/>
                <a:cs typeface="Poppins" panose="00000500000000000000" pitchFamily="2" charset="0"/>
              </a:rPr>
              <a:t>Paldies</a:t>
            </a:r>
            <a:r>
              <a:rPr lang="en-GB" noProof="0" dirty="0">
                <a:latin typeface="Poppins" panose="00000500000000000000" pitchFamily="2" charset="0"/>
                <a:cs typeface="Poppins" panose="00000500000000000000" pitchFamily="2" charset="0"/>
              </a:rPr>
              <a:t> par </a:t>
            </a:r>
            <a:r>
              <a:rPr lang="en-GB" noProof="0" dirty="0" err="1">
                <a:latin typeface="Poppins" panose="00000500000000000000" pitchFamily="2" charset="0"/>
                <a:cs typeface="Poppins" panose="00000500000000000000" pitchFamily="2" charset="0"/>
              </a:rPr>
              <a:t>uzmanību</a:t>
            </a:r>
            <a:r>
              <a:rPr lang="en-GB" noProof="0" dirty="0"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  <a:endParaRPr lang="lv-LV" noProof="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inimalist Business Slides XL by Slidesgo">
  <a:themeElements>
    <a:clrScheme name="Simple Light">
      <a:dk1>
        <a:srgbClr val="000000"/>
      </a:dk1>
      <a:lt1>
        <a:srgbClr val="F5F2EE"/>
      </a:lt1>
      <a:dk2>
        <a:srgbClr val="000000"/>
      </a:dk2>
      <a:lt2>
        <a:srgbClr val="EEEEEE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369</Words>
  <Application>Microsoft Office PowerPoint</Application>
  <PresentationFormat>On-screen Show (16:9)</PresentationFormat>
  <Paragraphs>87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Poppins</vt:lpstr>
      <vt:lpstr>Vidaloka</vt:lpstr>
      <vt:lpstr>Montserrat</vt:lpstr>
      <vt:lpstr>Merriweather Light</vt:lpstr>
      <vt:lpstr>Arial</vt:lpstr>
      <vt:lpstr>Crimson Text</vt:lpstr>
      <vt:lpstr>Minimalist Business Slides XL by Slidesgo</vt:lpstr>
      <vt:lpstr>Finanšu palīgu mājaslapa  “FinPal” izstrāde</vt:lpstr>
      <vt:lpstr>Par projektu</vt:lpstr>
      <vt:lpstr>Par projektu</vt:lpstr>
      <vt:lpstr>Kapēc šis projekts?</vt:lpstr>
      <vt:lpstr>Mērķi un uzdevumi</vt:lpstr>
      <vt:lpstr>PowerPoint Presentation</vt:lpstr>
      <vt:lpstr>Uzdevumi</vt:lpstr>
      <vt:lpstr>Izmantotājs tehnoloģijas</vt:lpstr>
      <vt:lpstr>PowerPoint Presentation</vt:lpstr>
      <vt:lpstr>Testēšana</vt:lpstr>
      <vt:lpstr>Testēšana</vt:lpstr>
      <vt:lpstr>Programma</vt:lpstr>
      <vt:lpstr>Secinājumi</vt:lpstr>
      <vt:lpstr>PowerPoint Presentation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Toms Ozols</cp:lastModifiedBy>
  <cp:revision>2</cp:revision>
  <dcterms:modified xsi:type="dcterms:W3CDTF">2025-05-17T11:56:39Z</dcterms:modified>
</cp:coreProperties>
</file>