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94"/>
  </p:normalViewPr>
  <p:slideViewPr>
    <p:cSldViewPr snapToGrid="0">
      <p:cViewPr varScale="1">
        <p:scale>
          <a:sx n="155" d="100"/>
          <a:sy n="155" d="100"/>
        </p:scale>
        <p:origin x="49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0C47-80C0-7720-6F43-32A7EDA15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6ABBD4-2E53-DA6B-840B-A5C7141CF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9D540-441D-AE3E-E18C-1428753F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89B47-FC00-CE91-AD97-BCA5703F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CFB04-CF13-1721-C5FA-61D76ECA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63951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1898-92DB-05E8-857C-DE4D30AFC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10B50-6174-20A4-9677-A9521B384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5B78F-9252-8160-FDF7-43FDA0246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2CC8F-D63E-CA22-8D89-0801AB2C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DAB5C-F30C-EC9D-D659-4C7C009F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8979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04D9-2FD6-2679-0C73-8E82E1616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72B89-754E-4049-1971-B5B586FBA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9A99A-23D0-617F-FEDA-D51F27EAB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B324B-A47D-2F9B-4A70-3DA5DFBD0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D04F1-2BAF-70B2-2C19-C7C98510E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6645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020C1-185F-6931-4330-62A276034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E19EA-4DA3-386B-487F-500AD15E8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341B2-A044-BAB1-02C0-06569C339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C8475-5592-C667-187E-C68A9C97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74AD7-362C-2998-9388-BCF85DC59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E5A45-D5E8-5037-1BCC-562E4BEE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70706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4F4F3-5882-95D1-F918-B079882F1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55CAF-D44E-3821-3493-88514DECF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0ACD2-D44E-9DD5-7FCF-8E24ACB5F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9A2765-49A5-0016-84F2-514C91CE8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FCF9AB-EC10-E754-11D0-F87E2F183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D6AF5F-0D03-9BD8-94CF-00206706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7F7E78-2A52-3B22-965F-6CB48FF83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EBBD5C-6829-8457-ECCC-664CA041F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7236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AF0B2-08BC-35D0-6366-0C14D68D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34A83-A29D-8165-3D6A-F4BF2BAD7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F0B1CB-27C9-9D9F-2CF1-DFAF7CDF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EC81C-E652-35DE-C6EF-7F63AA9B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7328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1195-D33B-BF94-ACE9-284DB0BFE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DCAED5-19CD-A0BE-2176-F844BEA4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43B99-3B03-8E6F-6AF3-700ECF75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150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1D600-48D8-6FA8-A7B2-58AC505C9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E5CC-7FDD-D727-47D0-6C34D6A52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EE757-143E-4F06-DAE9-FA0352A66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052D0-4226-A574-EB14-9515C2CD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43F9E-5DA2-947C-F376-A0B303B8F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B874C-C1B8-4E73-7162-3DCC7CCA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0123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EFA27-EADB-5CC7-DFC3-1C136412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8C2A6-C82C-36C3-33B0-72C04CEA5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02E6F-E7E9-AFFF-ECDE-87170911F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9CEA-EC4A-38EE-9710-76F50B79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D09C4-6540-CEFE-8DD4-4139B4C3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E6B36-9D9E-D203-8278-1F7D0427F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95232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3015-074D-91A1-9920-57394B576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47ABF-916A-E296-C826-658F1D3E4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C3C2D-F3AE-36B7-E309-34B604A68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4D939-6769-C023-0A9B-203AB4A2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7CF38-B329-83EC-EA2E-231FC429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686238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9AE370-DCEA-A241-FBA8-33F6DECEF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FC4910-A872-8500-5D2D-ACB40B21A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16C04-E386-5E8D-3512-B623A896A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51E2B-1D8E-E0DA-2AAA-37D00461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8BF0-8FFF-2418-DEF4-DFE6BCCC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8269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D5053-6F1B-86B1-04D4-22A9EF3D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D47F9-7ADB-75B8-C854-E2DD1B867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946F7-5FBF-80E2-BE7D-20E8037A1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52E07-056C-B549-9D79-91237237B06B}" type="datetimeFigureOut">
              <a:rPr lang="en-LV" smtClean="0"/>
              <a:t>03/11/2024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D62A1-BAD3-EC62-9631-090A518856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B52C3-36A0-F4CB-95D4-54945F840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B95E4-895E-5449-8B22-3FE53F30C3D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8670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ireframe.cc/zbcLs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ireframe.cc/gqJ2B6" TargetMode="External"/><Relationship Id="rId4" Type="http://schemas.openxmlformats.org/officeDocument/2006/relationships/hyperlink" Target="https://wireframe.cc/SJtdxC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950B0-1A57-C2F1-7FC2-F66389260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LV" sz="7200" b="1">
                <a:latin typeface="+mn-lt"/>
              </a:rPr>
              <a:t>Dokumentācija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C5D54-4F2B-7150-B4BF-2D6715B58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en-LV" sz="2800"/>
              <a:t>Karīna Garauska, Viesturs Ivancovs, Ilze Ozola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9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CDB53-58A4-F416-82E6-78589D60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LV" sz="4100" b="1" dirty="0">
                <a:latin typeface="+mn-lt"/>
              </a:rPr>
              <a:t>Darba plāns/neliels apraksts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E34D2-5032-A0FD-AB4E-57C0C7EF1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r>
              <a:rPr lang="en-LV" sz="2400" dirty="0"/>
              <a:t>Mēs visi kopā izdomājām izveidot mājaslapu, kurā ir dzīvokļi īrēšanai</a:t>
            </a:r>
          </a:p>
          <a:p>
            <a:r>
              <a:rPr lang="en-LV" sz="2400" dirty="0"/>
              <a:t>Izkārtojumu un idejas plānu, mēs ņēmām no mājaslapas “ss.lv”</a:t>
            </a:r>
          </a:p>
          <a:p>
            <a:pPr marL="0" indent="0">
              <a:buNone/>
            </a:pPr>
            <a:endParaRPr lang="en-LV" sz="2000" dirty="0"/>
          </a:p>
        </p:txBody>
      </p:sp>
      <p:pic>
        <p:nvPicPr>
          <p:cNvPr id="1028" name="Picture 4" descr="Sludinājumi - SS.COM un ss.lv — Lietotnes pakalpojumā Google ...">
            <a:extLst>
              <a:ext uri="{FF2B5EF4-FFF2-40B4-BE49-F238E27FC236}">
                <a16:creationId xmlns:a16="http://schemas.microsoft.com/office/drawing/2014/main" id="{5606B180-6CA7-EC87-A10D-0851E611D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0986" y="1069398"/>
            <a:ext cx="4747547" cy="474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3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F1F8D7-371C-A7ED-3291-C5347E46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 dirty="0" err="1">
                <a:latin typeface="+mn-lt"/>
                <a:ea typeface="+mj-ea"/>
                <a:cs typeface="+mj-cs"/>
              </a:rPr>
              <a:t>Darba</a:t>
            </a:r>
            <a:r>
              <a:rPr lang="en-US" sz="5400" b="1" kern="1200" dirty="0">
                <a:latin typeface="+mn-lt"/>
                <a:ea typeface="+mj-ea"/>
                <a:cs typeface="+mj-cs"/>
              </a:rPr>
              <a:t> </a:t>
            </a:r>
            <a:r>
              <a:rPr lang="en-US" sz="5400" b="1" kern="1200" dirty="0" err="1">
                <a:latin typeface="+mn-lt"/>
                <a:ea typeface="+mj-ea"/>
                <a:cs typeface="+mj-cs"/>
              </a:rPr>
              <a:t>gaita</a:t>
            </a:r>
            <a:endParaRPr lang="en-US" sz="5400" b="1" kern="1200" dirty="0">
              <a:latin typeface="+mn-lt"/>
              <a:ea typeface="+mj-ea"/>
              <a:cs typeface="+mj-cs"/>
            </a:endParaRP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58906-6D58-D2F2-FAC6-E7669865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kern="1200" dirty="0" err="1">
                <a:latin typeface="+mn-lt"/>
                <a:ea typeface="+mn-ea"/>
                <a:cs typeface="+mn-cs"/>
              </a:rPr>
              <a:t>Iesākām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visu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ar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wireframe,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kurā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var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redzēt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kādu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izkārtojumu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vēlējāmies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(</a:t>
            </a:r>
            <a:r>
              <a:rPr lang="en-US" sz="2200" kern="1200" dirty="0" err="1">
                <a:latin typeface="+mn-lt"/>
                <a:ea typeface="+mn-ea"/>
                <a:cs typeface="+mn-cs"/>
              </a:rPr>
              <a:t>bildēs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)</a:t>
            </a:r>
          </a:p>
          <a:p>
            <a:pPr marL="0" indent="0">
              <a:buNone/>
            </a:pPr>
            <a:r>
              <a:rPr lang="en-US" sz="2200" kern="1200" dirty="0">
                <a:latin typeface="+mn-lt"/>
                <a:ea typeface="+mn-ea"/>
                <a:cs typeface="+mn-cs"/>
                <a:hlinkClick r:id="rId2"/>
              </a:rPr>
              <a:t>https://wireframe.cc/zbcLsh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3DD2BD-5D5C-8477-F609-A082D2ECF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625" y="3460790"/>
            <a:ext cx="6835439" cy="194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49F4A25-CF11-13BD-9E77-441DC48F9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880295"/>
            <a:ext cx="5294716" cy="309740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D2E4372-5328-2A5F-6D53-8FCB5221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874300"/>
            <a:ext cx="5294715" cy="51093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3E555-3CBC-D98E-D9B1-EE11F9B3C71B}"/>
              </a:ext>
            </a:extLst>
          </p:cNvPr>
          <p:cNvSpPr txBox="1"/>
          <p:nvPr/>
        </p:nvSpPr>
        <p:spPr>
          <a:xfrm>
            <a:off x="1230923" y="874300"/>
            <a:ext cx="4607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https://wireframe.cc/SJtdxC</a:t>
            </a:r>
            <a:r>
              <a:rPr lang="en-GB" dirty="0"/>
              <a:t> ; </a:t>
            </a:r>
            <a:r>
              <a:rPr lang="en-GB" dirty="0">
                <a:hlinkClick r:id="rId5"/>
              </a:rPr>
              <a:t>https://wireframe.cc/gqJ2B6</a:t>
            </a:r>
            <a:r>
              <a:rPr lang="en-GB" dirty="0"/>
              <a:t> 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135894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54B315-6918-1ECD-EB58-41C132760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LV" sz="4100" b="1" dirty="0">
                <a:latin typeface="+mn-lt"/>
              </a:rPr>
              <a:t>Pašas mājaslapas izveide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3835A-AFA4-CD1E-3758-4085F9847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lv-LV" sz="2200" dirty="0" smtClean="0"/>
              <a:t>Mājaslapa izveide bija paredzēta viegla, bet izrādījās apgrūtinoša salīdzinot ar to, ko mēs izvēlējāmies ko taisīt.</a:t>
            </a:r>
          </a:p>
          <a:p>
            <a:r>
              <a:rPr lang="lv-LV" sz="2200" dirty="0" smtClean="0"/>
              <a:t>Mājaslapa izveide sākas ar HTML, kur vienkārši savienosim visu CSS un </a:t>
            </a:r>
            <a:r>
              <a:rPr lang="lv-LV" sz="2200" dirty="0" err="1" smtClean="0"/>
              <a:t>Javascript</a:t>
            </a:r>
            <a:r>
              <a:rPr lang="lv-LV" sz="2200" dirty="0" smtClean="0"/>
              <a:t> vienā vietā.</a:t>
            </a:r>
          </a:p>
          <a:p>
            <a:r>
              <a:rPr lang="lv-LV" sz="2200" dirty="0" smtClean="0"/>
              <a:t>Tika taisīts </a:t>
            </a:r>
            <a:r>
              <a:rPr lang="lv-LV" sz="2200" dirty="0" err="1" smtClean="0"/>
              <a:t>Javascripts</a:t>
            </a:r>
            <a:r>
              <a:rPr lang="lv-LV" sz="2200" dirty="0" smtClean="0"/>
              <a:t> un CSS stils vienlaicīgi, lai nav jāputrojas ar izskatu </a:t>
            </a:r>
            <a:r>
              <a:rPr lang="lv-LV" sz="2200" dirty="0" err="1" smtClean="0"/>
              <a:t>pēctam</a:t>
            </a:r>
            <a:r>
              <a:rPr lang="lv-LV" sz="2200" dirty="0"/>
              <a:t> </a:t>
            </a:r>
            <a:r>
              <a:rPr lang="lv-LV" sz="2200" dirty="0" smtClean="0"/>
              <a:t>un veltīt vairāk laiku kļūdu meklēšanai un vai kodu uzlabošanai.</a:t>
            </a:r>
          </a:p>
          <a:p>
            <a:r>
              <a:rPr lang="lv-LV" sz="2200" dirty="0" smtClean="0"/>
              <a:t>Problēmas sagādāja ar bilžu importēšanu dēļ nezināma iemesla dēļ. Kā arī ar mājaslapu novirzīšanu uz savu paštaisītu.</a:t>
            </a:r>
          </a:p>
        </p:txBody>
      </p:sp>
    </p:spTree>
    <p:extLst>
      <p:ext uri="{BB962C8B-B14F-4D97-AF65-F5344CB8AC3E}">
        <p14:creationId xmlns:p14="http://schemas.microsoft.com/office/powerpoint/2010/main" val="2362876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66" name="Rectangle 20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2F8CB-4672-5F92-15C1-62DDF5802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LV" sz="4000" b="1" dirty="0">
                <a:latin typeface="+mn-lt"/>
              </a:rPr>
              <a:t>Secinājumi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9AC9-5265-FE3C-03E3-FB1FBE88E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LV" sz="2400" dirty="0"/>
              <a:t>Darba gaita nedaudz iekavējās, taču darbs tika izpildīts</a:t>
            </a:r>
          </a:p>
          <a:p>
            <a:r>
              <a:rPr lang="en-LV" sz="2400" dirty="0"/>
              <a:t>Visi kopīgi pildījām</a:t>
            </a:r>
          </a:p>
          <a:p>
            <a:r>
              <a:rPr lang="en-LV" sz="2400" dirty="0"/>
              <a:t>Darbs noteikti bija interesants un bija patīkami viņu taisīt!</a:t>
            </a:r>
          </a:p>
        </p:txBody>
      </p:sp>
      <p:pic>
        <p:nvPicPr>
          <p:cNvPr id="2050" name="Picture 2" descr="Happiness - Simple English Wikipedia, the free encyclopedia">
            <a:extLst>
              <a:ext uri="{FF2B5EF4-FFF2-40B4-BE49-F238E27FC236}">
                <a16:creationId xmlns:a16="http://schemas.microsoft.com/office/drawing/2014/main" id="{71343483-9804-C403-6E58-F0927BFD7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r="5405"/>
          <a:stretch/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891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166</Words>
  <Application>Microsoft Office PowerPoint</Application>
  <PresentationFormat>Platekrāna</PresentationFormat>
  <Paragraphs>18</Paragraphs>
  <Slides>6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Dokumentācija</vt:lpstr>
      <vt:lpstr>Darba plāns/neliels apraksts</vt:lpstr>
      <vt:lpstr>Darba gaita</vt:lpstr>
      <vt:lpstr>PowerPoint prezentācija</vt:lpstr>
      <vt:lpstr>Pašas mājaslapas izveide</vt:lpstr>
      <vt:lpstr>Secinājumi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Dokumentācija</dc:title>
  <dc:creator>Karīna Garauska</dc:creator>
  <cp:lastModifiedBy>User</cp:lastModifiedBy>
  <cp:revision>3</cp:revision>
  <dcterms:created xsi:type="dcterms:W3CDTF">2024-03-11T19:49:44Z</dcterms:created>
  <dcterms:modified xsi:type="dcterms:W3CDTF">2024-03-11T20:57:28Z</dcterms:modified>
</cp:coreProperties>
</file>