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6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14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-31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DB649-443A-462C-BA08-638A711792E4}" type="datetimeFigureOut">
              <a:rPr lang="lv-LV" smtClean="0"/>
              <a:t>2018.06.14.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56FD18-2F61-4ECC-A851-A0EB2940D579}" type="slidenum">
              <a:rPr lang="lv-LV" smtClean="0"/>
              <a:t>‹#›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93AFE-3196-4A68-BB9A-44FFFDE5495A}" type="datetime1">
              <a:rPr lang="en-US" smtClean="0"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BF4C1-4D89-4F28-910C-FE9DEA6D5C15}" type="datetime1">
              <a:rPr lang="en-US" smtClean="0"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5FF5D-CDE3-4B63-9A8A-07450ACCFA67}" type="datetime1">
              <a:rPr lang="en-US" smtClean="0"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DCE0D-1CE5-4D97-AC37-3611D6DCA363}" type="datetime1">
              <a:rPr lang="en-US" smtClean="0"/>
              <a:t>6/14/2018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8FE6-067D-4CAD-97A8-DD8C55C2E7B7}" type="datetime1">
              <a:rPr lang="en-US" smtClean="0"/>
              <a:t>6/14/2018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F331D-8779-46B6-BADF-35B52EBB8773}" type="datetime1">
              <a:rPr lang="en-US" smtClean="0"/>
              <a:t>6/14/2018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5DBAA-CCF1-4D53-B66F-98DB30708C17}" type="datetime1">
              <a:rPr lang="en-US" smtClean="0"/>
              <a:t>6/14/2018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ECE2A-88EB-4FE1-8D1C-8DCD12E30564}" type="datetime1">
              <a:rPr lang="en-US" smtClean="0"/>
              <a:t>6/14/2018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FB9D9-2800-46D8-B393-90F2F0048E06}" type="datetime1">
              <a:rPr lang="en-US" smtClean="0"/>
              <a:t>6/14/2018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9CA10-03A2-4BBB-B974-9538F8B8D038}" type="datetime1">
              <a:rPr lang="en-US" smtClean="0"/>
              <a:t>6/14/2018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38B9-566C-427E-B224-9BBD2F4002F5}" type="datetime1">
              <a:rPr lang="en-US" smtClean="0"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7D88B-95A8-4AE6-8A84-A6B800BB6DFF}" type="datetime1">
              <a:rPr lang="en-US" smtClean="0"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534CF-716F-4547-A230-2A0C9C7BA26F}" type="datetime1">
              <a:rPr lang="en-US" smtClean="0"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0B3E2-6FFF-4BC7-BDDE-98689A4B4C0D}" type="datetime1">
              <a:rPr lang="en-US" smtClean="0"/>
              <a:t>6/14/2018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66EF1-EA89-4220-9437-354985A9ED27}" type="datetime1">
              <a:rPr lang="en-US" smtClean="0"/>
              <a:t>6/14/2018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F24D6-EE4E-43A3-8BD2-49D6A34CC090}" type="datetime1">
              <a:rPr lang="en-US" smtClean="0"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04910-2829-40DF-A024-50EB82B9FBB2}" type="datetime1">
              <a:rPr lang="en-US" smtClean="0"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4F673DC-B02C-498B-85E4-D67F7BBD5F61}" type="datetime1">
              <a:rPr lang="en-US" smtClean="0"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10293834" cy="3329581"/>
          </a:xfrm>
        </p:spPr>
        <p:txBody>
          <a:bodyPr anchor="t"/>
          <a:lstStyle/>
          <a:p>
            <a:r>
              <a:rPr lang="en-US" sz="4000" dirty="0" err="1" smtClean="0"/>
              <a:t>Jelgavas</a:t>
            </a:r>
            <a:r>
              <a:rPr lang="en-US" sz="4000" dirty="0" smtClean="0"/>
              <a:t> </a:t>
            </a:r>
            <a:r>
              <a:rPr lang="en-US" sz="4000" dirty="0" err="1" smtClean="0"/>
              <a:t>Tehnikums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lv-LV" sz="4000" dirty="0" smtClean="0"/>
              <a:t>Interneta kataloga izveide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Juris </a:t>
            </a:r>
            <a:r>
              <a:rPr lang="en-US" sz="4000" dirty="0" err="1" smtClean="0"/>
              <a:t>Mihailovs</a:t>
            </a:r>
            <a:r>
              <a:rPr lang="en-US" sz="4000" dirty="0" smtClean="0"/>
              <a:t>, 410. </a:t>
            </a:r>
            <a:r>
              <a:rPr lang="en-US" sz="4000" dirty="0" err="1" smtClean="0"/>
              <a:t>grupa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/>
              <a:t/>
            </a:r>
            <a:br>
              <a:rPr lang="en-US" sz="4000" dirty="0"/>
            </a:br>
            <a:endParaRPr lang="lv-LV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4652210" y="5486399"/>
            <a:ext cx="7234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v-LV" dirty="0" smtClean="0"/>
              <a:t>2018 gads</a:t>
            </a:r>
            <a:endParaRPr lang="lv-LV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2075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Dotais uzdevums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sz="2800" dirty="0"/>
              <a:t>	</a:t>
            </a:r>
            <a:r>
              <a:rPr lang="lv-LV" sz="2800" dirty="0" smtClean="0"/>
              <a:t>Mērķis: Izveidot skaidru viegli izmantojamu interneta katalogu.</a:t>
            </a:r>
            <a:endParaRPr lang="lv-LV" sz="2800" dirty="0"/>
          </a:p>
          <a:p>
            <a:pPr marL="0" indent="0">
              <a:buNone/>
            </a:pPr>
            <a:r>
              <a:rPr lang="lv-LV" sz="2800" dirty="0" smtClean="0"/>
              <a:t>	Uzdevumi:</a:t>
            </a:r>
          </a:p>
          <a:p>
            <a:pPr marL="514350" indent="-514350">
              <a:buAutoNum type="arabicParenR"/>
            </a:pPr>
            <a:r>
              <a:rPr lang="lv-LV" sz="2800" dirty="0" smtClean="0"/>
              <a:t>Iepazīties ar pielietojamajām programmām</a:t>
            </a:r>
          </a:p>
          <a:p>
            <a:pPr marL="514350" indent="-514350">
              <a:buAutoNum type="arabicParenR"/>
            </a:pPr>
            <a:r>
              <a:rPr lang="lv-LV" sz="2800" dirty="0" smtClean="0"/>
              <a:t>Konfigurēt serveri un datu bāzes pielietošanai</a:t>
            </a:r>
          </a:p>
          <a:p>
            <a:pPr marL="514350" indent="-514350">
              <a:buAutoNum type="arabicParenR"/>
            </a:pPr>
            <a:r>
              <a:rPr lang="lv-LV" sz="2800" dirty="0" smtClean="0"/>
              <a:t>Ieviest un testēt veidoto produktu</a:t>
            </a:r>
          </a:p>
          <a:p>
            <a:pPr marL="514350" indent="-514350">
              <a:buAutoNum type="arabicParenR"/>
            </a:pPr>
            <a:r>
              <a:rPr lang="lv-LV" sz="2800" dirty="0" smtClean="0"/>
              <a:t>Labot un optimizēt radušās kļūdas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7666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Izstrādes plāns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620254"/>
            <a:ext cx="8946541" cy="4628146"/>
          </a:xfrm>
        </p:spPr>
        <p:txBody>
          <a:bodyPr/>
          <a:lstStyle/>
          <a:p>
            <a:r>
              <a:rPr lang="lv-LV" sz="2800" dirty="0" smtClean="0"/>
              <a:t>Dizaina un mājaslapas izkārtojuma apsvēršana</a:t>
            </a:r>
          </a:p>
          <a:p>
            <a:r>
              <a:rPr lang="lv-LV" sz="2800" dirty="0" smtClean="0"/>
              <a:t>Sākt darbu ar dizainu</a:t>
            </a:r>
          </a:p>
          <a:p>
            <a:r>
              <a:rPr lang="lv-LV" sz="2800" dirty="0"/>
              <a:t>Ieviest serveri ar datu </a:t>
            </a:r>
            <a:r>
              <a:rPr lang="lv-LV" sz="2800" dirty="0" smtClean="0"/>
              <a:t>bāzēm</a:t>
            </a:r>
          </a:p>
          <a:p>
            <a:r>
              <a:rPr lang="lv-LV" sz="2800" dirty="0" smtClean="0"/>
              <a:t>Apvienot dizainu ar servera pusi</a:t>
            </a:r>
          </a:p>
          <a:p>
            <a:r>
              <a:rPr lang="lv-LV" sz="2800" dirty="0" smtClean="0"/>
              <a:t>Notestēt funkcionalitāti</a:t>
            </a:r>
          </a:p>
          <a:p>
            <a:endParaRPr lang="lv-LV" sz="2800" dirty="0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7189939" y="2342367"/>
            <a:ext cx="4609577" cy="3632547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7598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Izmantotie līdzekļi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sz="2800" dirty="0" smtClean="0"/>
              <a:t>PHP </a:t>
            </a:r>
          </a:p>
          <a:p>
            <a:r>
              <a:rPr lang="lv-LV" sz="2800" dirty="0" err="1" smtClean="0"/>
              <a:t>Bootstrap</a:t>
            </a:r>
            <a:r>
              <a:rPr lang="lv-LV" sz="2800" dirty="0" smtClean="0"/>
              <a:t> 3.0</a:t>
            </a:r>
          </a:p>
          <a:p>
            <a:r>
              <a:rPr lang="lv-LV" sz="2800" dirty="0" smtClean="0"/>
              <a:t>HTML 5</a:t>
            </a:r>
          </a:p>
          <a:p>
            <a:r>
              <a:rPr lang="lv-LV" sz="2800" dirty="0" err="1" smtClean="0"/>
              <a:t>PHPmyadmin</a:t>
            </a:r>
            <a:endParaRPr lang="lv-LV" sz="2800" dirty="0" smtClean="0"/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7100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70580" y="2498782"/>
            <a:ext cx="9404723" cy="1400530"/>
          </a:xfrm>
        </p:spPr>
        <p:txBody>
          <a:bodyPr/>
          <a:lstStyle/>
          <a:p>
            <a:pPr algn="ctr"/>
            <a:r>
              <a:rPr lang="lv-LV" dirty="0" smtClean="0"/>
              <a:t>Pieslēgšanās sistēma</a:t>
            </a:r>
            <a:endParaRPr lang="lv-LV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942" y="5590325"/>
            <a:ext cx="8515350" cy="1133475"/>
          </a:xfrm>
          <a:prstGeom prst="rect">
            <a:avLst/>
          </a:prstGeom>
        </p:spPr>
      </p:pic>
      <p:pic>
        <p:nvPicPr>
          <p:cNvPr id="7" name="Content Placeholder 6" descr="Prakse.jpe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685801" y="148281"/>
            <a:ext cx="5250826" cy="5405262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8108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Administrators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sz="2800" dirty="0" smtClean="0"/>
              <a:t>Administratoram būs iespējas pierakstīties caur drošu pierakstīšanās veidu</a:t>
            </a:r>
          </a:p>
          <a:p>
            <a:r>
              <a:rPr lang="lv-LV" sz="2800" dirty="0" smtClean="0"/>
              <a:t>Būs iespēja mainīt dažādas mājaslapas sadaļas</a:t>
            </a:r>
          </a:p>
          <a:p>
            <a:r>
              <a:rPr lang="lv-LV" sz="2800" dirty="0" smtClean="0"/>
              <a:t>Pievienot/noņemt citu administratoru profilus</a:t>
            </a:r>
            <a:endParaRPr lang="lv-LV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8822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Secinājumi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sz="2800" dirty="0" smtClean="0"/>
              <a:t>Veidojot mājaslapu un administrācijas paneli, izveidot tā, lai mājaslapa ir vizuāli saprotama</a:t>
            </a:r>
          </a:p>
          <a:p>
            <a:r>
              <a:rPr lang="lv-LV" sz="2800" dirty="0" smtClean="0"/>
              <a:t>Datu bāzēs varēja mainīt dažas kritēriju vērtības</a:t>
            </a:r>
          </a:p>
          <a:p>
            <a:r>
              <a:rPr lang="lv-LV" sz="2800" dirty="0" smtClean="0"/>
              <a:t>Vienmēr saglabāt mājaslapas kopiju pirms tās testēšanas</a:t>
            </a:r>
          </a:p>
          <a:p>
            <a:endParaRPr lang="lv-LV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4760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651374" y="2891117"/>
            <a:ext cx="9404723" cy="1400530"/>
          </a:xfrm>
        </p:spPr>
        <p:txBody>
          <a:bodyPr/>
          <a:lstStyle/>
          <a:p>
            <a:r>
              <a:rPr lang="lv-LV" dirty="0" smtClean="0"/>
              <a:t>PALDIES PAR UZMANĪBU</a:t>
            </a:r>
            <a:endParaRPr lang="lv-LV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1089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637</TotalTime>
  <Words>98</Words>
  <Application>Microsoft Office PowerPoint</Application>
  <PresentationFormat>Custom</PresentationFormat>
  <Paragraphs>38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Ion</vt:lpstr>
      <vt:lpstr>Jelgavas Tehnikums Interneta kataloga izveide Juris Mihailovs, 410. grupa  </vt:lpstr>
      <vt:lpstr>Dotais uzdevums</vt:lpstr>
      <vt:lpstr>Izstrādes plāns</vt:lpstr>
      <vt:lpstr>Izmantotie līdzekļi</vt:lpstr>
      <vt:lpstr>Pieslēgšanās sistēma</vt:lpstr>
      <vt:lpstr>Administrators</vt:lpstr>
      <vt:lpstr>Secinājumi</vt:lpstr>
      <vt:lpstr>PALDIES PAR UZMANĪBU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Jelgavas Tehnikums Prakses atskaite par darbu SIA”Cloud Enterprise Systems” Juris Mihailovs, 410. grupa  Firmas priekšnieks Mārtiņš Štāls no 08.01.18 līdz 18.06.18</dc:title>
  <dc:creator>Students</dc:creator>
  <cp:lastModifiedBy>Juris</cp:lastModifiedBy>
  <cp:revision>29</cp:revision>
  <dcterms:created xsi:type="dcterms:W3CDTF">2018-06-04T06:47:02Z</dcterms:created>
  <dcterms:modified xsi:type="dcterms:W3CDTF">2018-06-14T12:48:42Z</dcterms:modified>
</cp:coreProperties>
</file>