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73" r:id="rId1"/>
  </p:sldMasterIdLst>
  <p:notesMasterIdLst>
    <p:notesMasterId r:id="rId16"/>
  </p:notesMasterIdLst>
  <p:sldIdLst>
    <p:sldId id="256" r:id="rId2"/>
    <p:sldId id="278" r:id="rId3"/>
    <p:sldId id="279" r:id="rId4"/>
    <p:sldId id="276" r:id="rId5"/>
    <p:sldId id="275" r:id="rId6"/>
    <p:sldId id="269" r:id="rId7"/>
    <p:sldId id="270" r:id="rId8"/>
    <p:sldId id="271" r:id="rId9"/>
    <p:sldId id="272" r:id="rId10"/>
    <p:sldId id="273" r:id="rId11"/>
    <p:sldId id="268" r:id="rId12"/>
    <p:sldId id="277" r:id="rId13"/>
    <p:sldId id="274" r:id="rId14"/>
    <p:sldId id="26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ECB4AC9-A46C-4DD0-B043-FC75393D4068}">
          <p14:sldIdLst>
            <p14:sldId id="256"/>
            <p14:sldId id="278"/>
            <p14:sldId id="279"/>
            <p14:sldId id="276"/>
            <p14:sldId id="275"/>
            <p14:sldId id="269"/>
            <p14:sldId id="270"/>
            <p14:sldId id="271"/>
            <p14:sldId id="272"/>
            <p14:sldId id="273"/>
            <p14:sldId id="268"/>
            <p14:sldId id="277"/>
            <p14:sldId id="274"/>
            <p14:sldId id="26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0F6"/>
    <a:srgbClr val="EEEA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04" autoAdjust="0"/>
    <p:restoredTop sz="94660"/>
  </p:normalViewPr>
  <p:slideViewPr>
    <p:cSldViewPr>
      <p:cViewPr varScale="1">
        <p:scale>
          <a:sx n="74" d="100"/>
          <a:sy n="74" d="100"/>
        </p:scale>
        <p:origin x="148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903870-9CBB-4C90-ACE4-E5E160579B6A}" type="doc">
      <dgm:prSet loTypeId="urn:microsoft.com/office/officeart/2005/8/layout/orgChart1" loCatId="hierarchy" qsTypeId="urn:microsoft.com/office/officeart/2005/8/quickstyle/simple5" qsCatId="simple" csTypeId="urn:microsoft.com/office/officeart/2005/8/colors/accent3_4" csCatId="accent3" phldr="1"/>
      <dgm:spPr/>
      <dgm:t>
        <a:bodyPr/>
        <a:lstStyle/>
        <a:p>
          <a:endParaRPr lang="lv-LV"/>
        </a:p>
      </dgm:t>
    </dgm:pt>
    <dgm:pt modelId="{DA84DF17-D1FB-4F08-8619-F2F3B052FF2D}">
      <dgm:prSet phldrT="[Teksts]" custT="1"/>
      <dgm:spPr/>
      <dgm:t>
        <a:bodyPr/>
        <a:lstStyle/>
        <a:p>
          <a:r>
            <a:rPr lang="lv-LV" sz="4000" b="1" dirty="0" err="1"/>
            <a:t>LootGames</a:t>
          </a:r>
          <a:endParaRPr lang="lv-LV" sz="4000" b="1" dirty="0"/>
        </a:p>
      </dgm:t>
    </dgm:pt>
    <dgm:pt modelId="{3F617BA1-C09D-49B3-8E7B-F8458D0B7EE3}" type="parTrans" cxnId="{2694874F-E477-43B7-A47E-327184C355C4}">
      <dgm:prSet/>
      <dgm:spPr/>
      <dgm:t>
        <a:bodyPr/>
        <a:lstStyle/>
        <a:p>
          <a:endParaRPr lang="lv-LV" b="1"/>
        </a:p>
      </dgm:t>
    </dgm:pt>
    <dgm:pt modelId="{50FF1444-14CC-4532-B436-9332CF754FFF}" type="sibTrans" cxnId="{2694874F-E477-43B7-A47E-327184C355C4}">
      <dgm:prSet/>
      <dgm:spPr/>
      <dgm:t>
        <a:bodyPr/>
        <a:lstStyle/>
        <a:p>
          <a:endParaRPr lang="lv-LV" b="1"/>
        </a:p>
      </dgm:t>
    </dgm:pt>
    <dgm:pt modelId="{A43768B8-6807-4F02-9921-A97B1325502A}">
      <dgm:prSet phldrT="[Teksts]" custT="1"/>
      <dgm:spPr/>
      <dgm:t>
        <a:bodyPr/>
        <a:lstStyle/>
        <a:p>
          <a:r>
            <a:rPr lang="lv-LV" sz="2400" b="1" dirty="0"/>
            <a:t>Par mums</a:t>
          </a:r>
        </a:p>
      </dgm:t>
    </dgm:pt>
    <dgm:pt modelId="{AEB37B9C-9B6E-417D-B9D1-EF9C31A69041}" type="parTrans" cxnId="{16CEF3B7-FC52-42DE-A80F-954677A40C0A}">
      <dgm:prSet/>
      <dgm:spPr/>
      <dgm:t>
        <a:bodyPr/>
        <a:lstStyle/>
        <a:p>
          <a:endParaRPr lang="lv-LV" b="1"/>
        </a:p>
      </dgm:t>
    </dgm:pt>
    <dgm:pt modelId="{6C783C47-7D4D-44BF-A0E2-20587D2A401A}" type="sibTrans" cxnId="{16CEF3B7-FC52-42DE-A80F-954677A40C0A}">
      <dgm:prSet/>
      <dgm:spPr/>
      <dgm:t>
        <a:bodyPr/>
        <a:lstStyle/>
        <a:p>
          <a:endParaRPr lang="lv-LV" b="1"/>
        </a:p>
      </dgm:t>
    </dgm:pt>
    <dgm:pt modelId="{BB3F1D07-2316-4C3E-91E7-9C803D26A1FE}">
      <dgm:prSet phldrT="[Teksts]" custT="1"/>
      <dgm:spPr/>
      <dgm:t>
        <a:bodyPr/>
        <a:lstStyle/>
        <a:p>
          <a:r>
            <a:rPr lang="lv-LV" sz="2400" b="1" dirty="0"/>
            <a:t>Spēles</a:t>
          </a:r>
        </a:p>
      </dgm:t>
    </dgm:pt>
    <dgm:pt modelId="{EF6621FC-7507-4197-BD15-8D74A5A62C0C}" type="parTrans" cxnId="{4BD5C9DD-2315-4F4D-ABDA-CFF8CD987E3B}">
      <dgm:prSet/>
      <dgm:spPr/>
      <dgm:t>
        <a:bodyPr/>
        <a:lstStyle/>
        <a:p>
          <a:endParaRPr lang="lv-LV" b="1"/>
        </a:p>
      </dgm:t>
    </dgm:pt>
    <dgm:pt modelId="{BEAF73BF-2207-4F4B-AAD8-0CD1DBDBE1FE}" type="sibTrans" cxnId="{4BD5C9DD-2315-4F4D-ABDA-CFF8CD987E3B}">
      <dgm:prSet/>
      <dgm:spPr/>
      <dgm:t>
        <a:bodyPr/>
        <a:lstStyle/>
        <a:p>
          <a:endParaRPr lang="lv-LV" b="1"/>
        </a:p>
      </dgm:t>
    </dgm:pt>
    <dgm:pt modelId="{ACE1E5B3-F526-4E95-88BC-C36D59841B34}">
      <dgm:prSet phldrT="[Teksts]" custT="1"/>
      <dgm:spPr/>
      <dgm:t>
        <a:bodyPr/>
        <a:lstStyle/>
        <a:p>
          <a:r>
            <a:rPr lang="lv-LV" sz="2400" b="1" dirty="0"/>
            <a:t>Video</a:t>
          </a:r>
        </a:p>
      </dgm:t>
    </dgm:pt>
    <dgm:pt modelId="{35C611BF-5072-4068-BA3A-A63DDCDC52EF}" type="parTrans" cxnId="{B0120F5E-3841-42AF-8239-356EEF851562}">
      <dgm:prSet/>
      <dgm:spPr/>
      <dgm:t>
        <a:bodyPr/>
        <a:lstStyle/>
        <a:p>
          <a:endParaRPr lang="lv-LV" b="1"/>
        </a:p>
      </dgm:t>
    </dgm:pt>
    <dgm:pt modelId="{6D718DD0-8A87-4CE2-B8A6-DD13BAAA3233}" type="sibTrans" cxnId="{B0120F5E-3841-42AF-8239-356EEF851562}">
      <dgm:prSet/>
      <dgm:spPr/>
      <dgm:t>
        <a:bodyPr/>
        <a:lstStyle/>
        <a:p>
          <a:endParaRPr lang="lv-LV" b="1"/>
        </a:p>
      </dgm:t>
    </dgm:pt>
    <dgm:pt modelId="{841E9B98-C89E-4AEC-B9D2-8B3822DE00A8}">
      <dgm:prSet/>
      <dgm:spPr/>
      <dgm:t>
        <a:bodyPr/>
        <a:lstStyle/>
        <a:p>
          <a:r>
            <a:rPr lang="lv-LV" b="1" dirty="0"/>
            <a:t>Reģistrācija </a:t>
          </a:r>
        </a:p>
        <a:p>
          <a:r>
            <a:rPr lang="lv-LV" b="1" dirty="0"/>
            <a:t>Pieslēgšanās</a:t>
          </a:r>
        </a:p>
      </dgm:t>
    </dgm:pt>
    <dgm:pt modelId="{D129B692-5AE1-431D-B95A-995191930865}" type="parTrans" cxnId="{EA6B88DA-80C9-45CD-9C93-1F8B56955B35}">
      <dgm:prSet/>
      <dgm:spPr/>
      <dgm:t>
        <a:bodyPr/>
        <a:lstStyle/>
        <a:p>
          <a:endParaRPr lang="lv-LV" b="1"/>
        </a:p>
      </dgm:t>
    </dgm:pt>
    <dgm:pt modelId="{E1899EC8-F516-4EAF-8BBD-CB1F5E806AE1}" type="sibTrans" cxnId="{EA6B88DA-80C9-45CD-9C93-1F8B56955B35}">
      <dgm:prSet/>
      <dgm:spPr/>
      <dgm:t>
        <a:bodyPr/>
        <a:lstStyle/>
        <a:p>
          <a:endParaRPr lang="lv-LV" b="1"/>
        </a:p>
      </dgm:t>
    </dgm:pt>
    <dgm:pt modelId="{EB1C6E7D-479C-4AF1-93C7-3E3B59EFBFFB}">
      <dgm:prSet/>
      <dgm:spPr/>
      <dgm:t>
        <a:bodyPr/>
        <a:lstStyle/>
        <a:p>
          <a:r>
            <a:rPr lang="lv-LV" b="1" dirty="0"/>
            <a:t>Sazināšanās</a:t>
          </a:r>
        </a:p>
      </dgm:t>
    </dgm:pt>
    <dgm:pt modelId="{15CA291B-106A-4016-A334-129C90532FB4}" type="parTrans" cxnId="{533A3173-6CA9-4C34-8D00-4AEF161C3BC3}">
      <dgm:prSet/>
      <dgm:spPr/>
      <dgm:t>
        <a:bodyPr/>
        <a:lstStyle/>
        <a:p>
          <a:endParaRPr lang="lv-LV" b="1"/>
        </a:p>
      </dgm:t>
    </dgm:pt>
    <dgm:pt modelId="{C264A89E-D1F5-46FA-BD6F-43618D896E48}" type="sibTrans" cxnId="{533A3173-6CA9-4C34-8D00-4AEF161C3BC3}">
      <dgm:prSet/>
      <dgm:spPr/>
      <dgm:t>
        <a:bodyPr/>
        <a:lstStyle/>
        <a:p>
          <a:endParaRPr lang="lv-LV" b="1"/>
        </a:p>
      </dgm:t>
    </dgm:pt>
    <dgm:pt modelId="{374E0FB1-ECDE-4F44-8A45-DDB3F7FCBCA1}" type="pres">
      <dgm:prSet presAssocID="{46903870-9CBB-4C90-ACE4-E5E160579B6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03AC77B-6299-46E9-B7E3-1084C2891B1E}" type="pres">
      <dgm:prSet presAssocID="{DA84DF17-D1FB-4F08-8619-F2F3B052FF2D}" presName="hierRoot1" presStyleCnt="0">
        <dgm:presLayoutVars>
          <dgm:hierBranch val="init"/>
        </dgm:presLayoutVars>
      </dgm:prSet>
      <dgm:spPr/>
    </dgm:pt>
    <dgm:pt modelId="{C0C68B7E-C24C-4D3F-82D6-E14F5050D3E6}" type="pres">
      <dgm:prSet presAssocID="{DA84DF17-D1FB-4F08-8619-F2F3B052FF2D}" presName="rootComposite1" presStyleCnt="0"/>
      <dgm:spPr/>
    </dgm:pt>
    <dgm:pt modelId="{01D495D3-9867-4306-992D-1423DDDCD290}" type="pres">
      <dgm:prSet presAssocID="{DA84DF17-D1FB-4F08-8619-F2F3B052FF2D}" presName="rootText1" presStyleLbl="node0" presStyleIdx="0" presStyleCnt="1" custScaleX="283986" custScaleY="181199" custLinFactNeighborX="-92" custLinFactNeighborY="-71007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E6ED25CC-A90C-43A0-8335-96EBC2046704}" type="pres">
      <dgm:prSet presAssocID="{DA84DF17-D1FB-4F08-8619-F2F3B052FF2D}" presName="rootConnector1" presStyleLbl="node1" presStyleIdx="0" presStyleCnt="0"/>
      <dgm:spPr/>
      <dgm:t>
        <a:bodyPr/>
        <a:lstStyle/>
        <a:p>
          <a:endParaRPr lang="ru-RU"/>
        </a:p>
      </dgm:t>
    </dgm:pt>
    <dgm:pt modelId="{9F2D07DC-EFD6-40D9-B4A6-FBFAE7452EF0}" type="pres">
      <dgm:prSet presAssocID="{DA84DF17-D1FB-4F08-8619-F2F3B052FF2D}" presName="hierChild2" presStyleCnt="0"/>
      <dgm:spPr/>
    </dgm:pt>
    <dgm:pt modelId="{6EAE8BA1-C4FC-4FBF-88E4-4B81DC01D3C1}" type="pres">
      <dgm:prSet presAssocID="{AEB37B9C-9B6E-417D-B9D1-EF9C31A69041}" presName="Name37" presStyleLbl="parChTrans1D2" presStyleIdx="0" presStyleCnt="5"/>
      <dgm:spPr/>
      <dgm:t>
        <a:bodyPr/>
        <a:lstStyle/>
        <a:p>
          <a:endParaRPr lang="ru-RU"/>
        </a:p>
      </dgm:t>
    </dgm:pt>
    <dgm:pt modelId="{75BF809D-B70D-421A-9B46-1E869D15D26A}" type="pres">
      <dgm:prSet presAssocID="{A43768B8-6807-4F02-9921-A97B1325502A}" presName="hierRoot2" presStyleCnt="0">
        <dgm:presLayoutVars>
          <dgm:hierBranch val="init"/>
        </dgm:presLayoutVars>
      </dgm:prSet>
      <dgm:spPr/>
    </dgm:pt>
    <dgm:pt modelId="{AE59B170-5A0F-4D29-8F38-6EF8CBE2A4B7}" type="pres">
      <dgm:prSet presAssocID="{A43768B8-6807-4F02-9921-A97B1325502A}" presName="rootComposite" presStyleCnt="0"/>
      <dgm:spPr/>
    </dgm:pt>
    <dgm:pt modelId="{74CE17A6-653A-46CE-B786-EC4A2AA3352D}" type="pres">
      <dgm:prSet presAssocID="{A43768B8-6807-4F02-9921-A97B1325502A}" presName="rootText" presStyleLbl="node2" presStyleIdx="0" presStyleCnt="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4F8C35F5-854C-489D-8C62-FB1F6CDF6B8D}" type="pres">
      <dgm:prSet presAssocID="{A43768B8-6807-4F02-9921-A97B1325502A}" presName="rootConnector" presStyleLbl="node2" presStyleIdx="0" presStyleCnt="5"/>
      <dgm:spPr/>
      <dgm:t>
        <a:bodyPr/>
        <a:lstStyle/>
        <a:p>
          <a:endParaRPr lang="ru-RU"/>
        </a:p>
      </dgm:t>
    </dgm:pt>
    <dgm:pt modelId="{20B1CE32-DC65-441D-925A-9BB75791EB9C}" type="pres">
      <dgm:prSet presAssocID="{A43768B8-6807-4F02-9921-A97B1325502A}" presName="hierChild4" presStyleCnt="0"/>
      <dgm:spPr/>
    </dgm:pt>
    <dgm:pt modelId="{9104D590-9262-40C6-A165-EE7988218EF4}" type="pres">
      <dgm:prSet presAssocID="{A43768B8-6807-4F02-9921-A97B1325502A}" presName="hierChild5" presStyleCnt="0"/>
      <dgm:spPr/>
    </dgm:pt>
    <dgm:pt modelId="{0ED2E1C3-4866-4399-8E3D-819FCFF744E5}" type="pres">
      <dgm:prSet presAssocID="{EF6621FC-7507-4197-BD15-8D74A5A62C0C}" presName="Name37" presStyleLbl="parChTrans1D2" presStyleIdx="1" presStyleCnt="5"/>
      <dgm:spPr/>
      <dgm:t>
        <a:bodyPr/>
        <a:lstStyle/>
        <a:p>
          <a:endParaRPr lang="ru-RU"/>
        </a:p>
      </dgm:t>
    </dgm:pt>
    <dgm:pt modelId="{E2F52EF3-8D6E-4CB0-8992-FF7185615CE3}" type="pres">
      <dgm:prSet presAssocID="{BB3F1D07-2316-4C3E-91E7-9C803D26A1FE}" presName="hierRoot2" presStyleCnt="0">
        <dgm:presLayoutVars>
          <dgm:hierBranch val="init"/>
        </dgm:presLayoutVars>
      </dgm:prSet>
      <dgm:spPr/>
    </dgm:pt>
    <dgm:pt modelId="{08F15FB0-679C-49F2-9484-A200F0CC35BB}" type="pres">
      <dgm:prSet presAssocID="{BB3F1D07-2316-4C3E-91E7-9C803D26A1FE}" presName="rootComposite" presStyleCnt="0"/>
      <dgm:spPr/>
    </dgm:pt>
    <dgm:pt modelId="{E9F9402B-89EA-4FFD-8188-EC46AEB27BBE}" type="pres">
      <dgm:prSet presAssocID="{BB3F1D07-2316-4C3E-91E7-9C803D26A1FE}" presName="rootText" presStyleLbl="node2" presStyleIdx="1" presStyleCnt="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463B3837-6686-4321-90BF-1C26AA2BF055}" type="pres">
      <dgm:prSet presAssocID="{BB3F1D07-2316-4C3E-91E7-9C803D26A1FE}" presName="rootConnector" presStyleLbl="node2" presStyleIdx="1" presStyleCnt="5"/>
      <dgm:spPr/>
      <dgm:t>
        <a:bodyPr/>
        <a:lstStyle/>
        <a:p>
          <a:endParaRPr lang="ru-RU"/>
        </a:p>
      </dgm:t>
    </dgm:pt>
    <dgm:pt modelId="{35459EB0-055F-404D-B890-D1C56B65CEF4}" type="pres">
      <dgm:prSet presAssocID="{BB3F1D07-2316-4C3E-91E7-9C803D26A1FE}" presName="hierChild4" presStyleCnt="0"/>
      <dgm:spPr/>
    </dgm:pt>
    <dgm:pt modelId="{574C790C-F96D-42FC-BA50-EBFA7D869A29}" type="pres">
      <dgm:prSet presAssocID="{BB3F1D07-2316-4C3E-91E7-9C803D26A1FE}" presName="hierChild5" presStyleCnt="0"/>
      <dgm:spPr/>
    </dgm:pt>
    <dgm:pt modelId="{E818CCFA-7C9A-4E52-8241-50E6EF984276}" type="pres">
      <dgm:prSet presAssocID="{35C611BF-5072-4068-BA3A-A63DDCDC52EF}" presName="Name37" presStyleLbl="parChTrans1D2" presStyleIdx="2" presStyleCnt="5"/>
      <dgm:spPr/>
      <dgm:t>
        <a:bodyPr/>
        <a:lstStyle/>
        <a:p>
          <a:endParaRPr lang="ru-RU"/>
        </a:p>
      </dgm:t>
    </dgm:pt>
    <dgm:pt modelId="{FDF6A49F-9B05-40E4-AC04-FF29B45C6F4E}" type="pres">
      <dgm:prSet presAssocID="{ACE1E5B3-F526-4E95-88BC-C36D59841B34}" presName="hierRoot2" presStyleCnt="0">
        <dgm:presLayoutVars>
          <dgm:hierBranch val="init"/>
        </dgm:presLayoutVars>
      </dgm:prSet>
      <dgm:spPr/>
    </dgm:pt>
    <dgm:pt modelId="{F332EB16-A5F2-4D86-B26F-6921C84D722B}" type="pres">
      <dgm:prSet presAssocID="{ACE1E5B3-F526-4E95-88BC-C36D59841B34}" presName="rootComposite" presStyleCnt="0"/>
      <dgm:spPr/>
    </dgm:pt>
    <dgm:pt modelId="{E4333246-05E2-4078-BB28-DB3A03611D83}" type="pres">
      <dgm:prSet presAssocID="{ACE1E5B3-F526-4E95-88BC-C36D59841B34}" presName="rootText" presStyleLbl="node2" presStyleIdx="2" presStyleCnt="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EA9B2079-8BE7-429E-90CF-00C8EE6DD262}" type="pres">
      <dgm:prSet presAssocID="{ACE1E5B3-F526-4E95-88BC-C36D59841B34}" presName="rootConnector" presStyleLbl="node2" presStyleIdx="2" presStyleCnt="5"/>
      <dgm:spPr/>
      <dgm:t>
        <a:bodyPr/>
        <a:lstStyle/>
        <a:p>
          <a:endParaRPr lang="ru-RU"/>
        </a:p>
      </dgm:t>
    </dgm:pt>
    <dgm:pt modelId="{ED012875-2033-4CE5-99B8-E321FE781FF2}" type="pres">
      <dgm:prSet presAssocID="{ACE1E5B3-F526-4E95-88BC-C36D59841B34}" presName="hierChild4" presStyleCnt="0"/>
      <dgm:spPr/>
    </dgm:pt>
    <dgm:pt modelId="{87F79D20-8F8E-4012-9EAA-1365BCEDC706}" type="pres">
      <dgm:prSet presAssocID="{ACE1E5B3-F526-4E95-88BC-C36D59841B34}" presName="hierChild5" presStyleCnt="0"/>
      <dgm:spPr/>
    </dgm:pt>
    <dgm:pt modelId="{9F8A669D-8003-4BDB-8FE6-29BDE4D546B6}" type="pres">
      <dgm:prSet presAssocID="{D129B692-5AE1-431D-B95A-995191930865}" presName="Name37" presStyleLbl="parChTrans1D2" presStyleIdx="3" presStyleCnt="5"/>
      <dgm:spPr/>
      <dgm:t>
        <a:bodyPr/>
        <a:lstStyle/>
        <a:p>
          <a:endParaRPr lang="ru-RU"/>
        </a:p>
      </dgm:t>
    </dgm:pt>
    <dgm:pt modelId="{8616E3F4-6FBC-439B-842F-38CF0927AC9A}" type="pres">
      <dgm:prSet presAssocID="{841E9B98-C89E-4AEC-B9D2-8B3822DE00A8}" presName="hierRoot2" presStyleCnt="0">
        <dgm:presLayoutVars>
          <dgm:hierBranch val="init"/>
        </dgm:presLayoutVars>
      </dgm:prSet>
      <dgm:spPr/>
    </dgm:pt>
    <dgm:pt modelId="{C00DB05A-359E-4B97-A4BC-6D6887CD32A1}" type="pres">
      <dgm:prSet presAssocID="{841E9B98-C89E-4AEC-B9D2-8B3822DE00A8}" presName="rootComposite" presStyleCnt="0"/>
      <dgm:spPr/>
    </dgm:pt>
    <dgm:pt modelId="{1DC80EA0-DE01-4DF2-B9DF-DEA41A63A80A}" type="pres">
      <dgm:prSet presAssocID="{841E9B98-C89E-4AEC-B9D2-8B3822DE00A8}" presName="rootText" presStyleLbl="node2" presStyleIdx="3" presStyleCnt="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24674D7C-05DE-42D2-9332-131172B5BEDA}" type="pres">
      <dgm:prSet presAssocID="{841E9B98-C89E-4AEC-B9D2-8B3822DE00A8}" presName="rootConnector" presStyleLbl="node2" presStyleIdx="3" presStyleCnt="5"/>
      <dgm:spPr/>
      <dgm:t>
        <a:bodyPr/>
        <a:lstStyle/>
        <a:p>
          <a:endParaRPr lang="ru-RU"/>
        </a:p>
      </dgm:t>
    </dgm:pt>
    <dgm:pt modelId="{CE7D1AF0-6778-4F36-A132-72C4D813F27E}" type="pres">
      <dgm:prSet presAssocID="{841E9B98-C89E-4AEC-B9D2-8B3822DE00A8}" presName="hierChild4" presStyleCnt="0"/>
      <dgm:spPr/>
    </dgm:pt>
    <dgm:pt modelId="{EE3DCC2B-02AC-48CB-863B-72A642066D6D}" type="pres">
      <dgm:prSet presAssocID="{841E9B98-C89E-4AEC-B9D2-8B3822DE00A8}" presName="hierChild5" presStyleCnt="0"/>
      <dgm:spPr/>
    </dgm:pt>
    <dgm:pt modelId="{25BF0AE8-48BE-40E2-A263-C37E3F204EDE}" type="pres">
      <dgm:prSet presAssocID="{15CA291B-106A-4016-A334-129C90532FB4}" presName="Name37" presStyleLbl="parChTrans1D2" presStyleIdx="4" presStyleCnt="5"/>
      <dgm:spPr/>
      <dgm:t>
        <a:bodyPr/>
        <a:lstStyle/>
        <a:p>
          <a:endParaRPr lang="ru-RU"/>
        </a:p>
      </dgm:t>
    </dgm:pt>
    <dgm:pt modelId="{C8546B38-6B9E-4DDE-B172-0812BA87BE5A}" type="pres">
      <dgm:prSet presAssocID="{EB1C6E7D-479C-4AF1-93C7-3E3B59EFBFFB}" presName="hierRoot2" presStyleCnt="0">
        <dgm:presLayoutVars>
          <dgm:hierBranch val="init"/>
        </dgm:presLayoutVars>
      </dgm:prSet>
      <dgm:spPr/>
    </dgm:pt>
    <dgm:pt modelId="{C02F85CF-9A40-4A02-A6E8-0B617987A9EF}" type="pres">
      <dgm:prSet presAssocID="{EB1C6E7D-479C-4AF1-93C7-3E3B59EFBFFB}" presName="rootComposite" presStyleCnt="0"/>
      <dgm:spPr/>
    </dgm:pt>
    <dgm:pt modelId="{A026E1B5-A1EA-41BD-B036-4BD96139051D}" type="pres">
      <dgm:prSet presAssocID="{EB1C6E7D-479C-4AF1-93C7-3E3B59EFBFFB}" presName="rootText" presStyleLbl="node2" presStyleIdx="4" presStyleCnt="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2F04179B-8098-44A9-9466-9DDCD3164C06}" type="pres">
      <dgm:prSet presAssocID="{EB1C6E7D-479C-4AF1-93C7-3E3B59EFBFFB}" presName="rootConnector" presStyleLbl="node2" presStyleIdx="4" presStyleCnt="5"/>
      <dgm:spPr/>
      <dgm:t>
        <a:bodyPr/>
        <a:lstStyle/>
        <a:p>
          <a:endParaRPr lang="ru-RU"/>
        </a:p>
      </dgm:t>
    </dgm:pt>
    <dgm:pt modelId="{1747AB45-097F-43F4-9B8D-98E9AA004692}" type="pres">
      <dgm:prSet presAssocID="{EB1C6E7D-479C-4AF1-93C7-3E3B59EFBFFB}" presName="hierChild4" presStyleCnt="0"/>
      <dgm:spPr/>
    </dgm:pt>
    <dgm:pt modelId="{6A511710-0CC9-4B71-B78E-40D66368839F}" type="pres">
      <dgm:prSet presAssocID="{EB1C6E7D-479C-4AF1-93C7-3E3B59EFBFFB}" presName="hierChild5" presStyleCnt="0"/>
      <dgm:spPr/>
    </dgm:pt>
    <dgm:pt modelId="{C5E4A095-0D84-4274-818E-DF3A4244E5F7}" type="pres">
      <dgm:prSet presAssocID="{DA84DF17-D1FB-4F08-8619-F2F3B052FF2D}" presName="hierChild3" presStyleCnt="0"/>
      <dgm:spPr/>
    </dgm:pt>
  </dgm:ptLst>
  <dgm:cxnLst>
    <dgm:cxn modelId="{6E850719-7FCA-400E-B5E5-3762D8EE330D}" type="presOf" srcId="{A43768B8-6807-4F02-9921-A97B1325502A}" destId="{74CE17A6-653A-46CE-B786-EC4A2AA3352D}" srcOrd="0" destOrd="0" presId="urn:microsoft.com/office/officeart/2005/8/layout/orgChart1"/>
    <dgm:cxn modelId="{3B5098AF-F6C2-44DE-B42F-93ADE8978AD8}" type="presOf" srcId="{841E9B98-C89E-4AEC-B9D2-8B3822DE00A8}" destId="{24674D7C-05DE-42D2-9332-131172B5BEDA}" srcOrd="1" destOrd="0" presId="urn:microsoft.com/office/officeart/2005/8/layout/orgChart1"/>
    <dgm:cxn modelId="{CB7A2197-F7E3-446F-825B-E320E55A5BCA}" type="presOf" srcId="{15CA291B-106A-4016-A334-129C90532FB4}" destId="{25BF0AE8-48BE-40E2-A263-C37E3F204EDE}" srcOrd="0" destOrd="0" presId="urn:microsoft.com/office/officeart/2005/8/layout/orgChart1"/>
    <dgm:cxn modelId="{EA6B88DA-80C9-45CD-9C93-1F8B56955B35}" srcId="{DA84DF17-D1FB-4F08-8619-F2F3B052FF2D}" destId="{841E9B98-C89E-4AEC-B9D2-8B3822DE00A8}" srcOrd="3" destOrd="0" parTransId="{D129B692-5AE1-431D-B95A-995191930865}" sibTransId="{E1899EC8-F516-4EAF-8BBD-CB1F5E806AE1}"/>
    <dgm:cxn modelId="{4BD5C9DD-2315-4F4D-ABDA-CFF8CD987E3B}" srcId="{DA84DF17-D1FB-4F08-8619-F2F3B052FF2D}" destId="{BB3F1D07-2316-4C3E-91E7-9C803D26A1FE}" srcOrd="1" destOrd="0" parTransId="{EF6621FC-7507-4197-BD15-8D74A5A62C0C}" sibTransId="{BEAF73BF-2207-4F4B-AAD8-0CD1DBDBE1FE}"/>
    <dgm:cxn modelId="{2694874F-E477-43B7-A47E-327184C355C4}" srcId="{46903870-9CBB-4C90-ACE4-E5E160579B6A}" destId="{DA84DF17-D1FB-4F08-8619-F2F3B052FF2D}" srcOrd="0" destOrd="0" parTransId="{3F617BA1-C09D-49B3-8E7B-F8458D0B7EE3}" sibTransId="{50FF1444-14CC-4532-B436-9332CF754FFF}"/>
    <dgm:cxn modelId="{B95C5E60-D6D8-49EE-A10F-30E30541FAF0}" type="presOf" srcId="{BB3F1D07-2316-4C3E-91E7-9C803D26A1FE}" destId="{E9F9402B-89EA-4FFD-8188-EC46AEB27BBE}" srcOrd="0" destOrd="0" presId="urn:microsoft.com/office/officeart/2005/8/layout/orgChart1"/>
    <dgm:cxn modelId="{81266626-91E9-45E1-8D24-A5EB8D9C18C9}" type="presOf" srcId="{ACE1E5B3-F526-4E95-88BC-C36D59841B34}" destId="{E4333246-05E2-4078-BB28-DB3A03611D83}" srcOrd="0" destOrd="0" presId="urn:microsoft.com/office/officeart/2005/8/layout/orgChart1"/>
    <dgm:cxn modelId="{16CEF3B7-FC52-42DE-A80F-954677A40C0A}" srcId="{DA84DF17-D1FB-4F08-8619-F2F3B052FF2D}" destId="{A43768B8-6807-4F02-9921-A97B1325502A}" srcOrd="0" destOrd="0" parTransId="{AEB37B9C-9B6E-417D-B9D1-EF9C31A69041}" sibTransId="{6C783C47-7D4D-44BF-A0E2-20587D2A401A}"/>
    <dgm:cxn modelId="{07775B72-1B74-4F7D-A915-6A4250490859}" type="presOf" srcId="{A43768B8-6807-4F02-9921-A97B1325502A}" destId="{4F8C35F5-854C-489D-8C62-FB1F6CDF6B8D}" srcOrd="1" destOrd="0" presId="urn:microsoft.com/office/officeart/2005/8/layout/orgChart1"/>
    <dgm:cxn modelId="{699E0B61-CA58-4C41-B17D-A7DB9DF27FDC}" type="presOf" srcId="{AEB37B9C-9B6E-417D-B9D1-EF9C31A69041}" destId="{6EAE8BA1-C4FC-4FBF-88E4-4B81DC01D3C1}" srcOrd="0" destOrd="0" presId="urn:microsoft.com/office/officeart/2005/8/layout/orgChart1"/>
    <dgm:cxn modelId="{0F40686F-404C-4A8C-B275-C6033D9787D5}" type="presOf" srcId="{BB3F1D07-2316-4C3E-91E7-9C803D26A1FE}" destId="{463B3837-6686-4321-90BF-1C26AA2BF055}" srcOrd="1" destOrd="0" presId="urn:microsoft.com/office/officeart/2005/8/layout/orgChart1"/>
    <dgm:cxn modelId="{533A3173-6CA9-4C34-8D00-4AEF161C3BC3}" srcId="{DA84DF17-D1FB-4F08-8619-F2F3B052FF2D}" destId="{EB1C6E7D-479C-4AF1-93C7-3E3B59EFBFFB}" srcOrd="4" destOrd="0" parTransId="{15CA291B-106A-4016-A334-129C90532FB4}" sibTransId="{C264A89E-D1F5-46FA-BD6F-43618D896E48}"/>
    <dgm:cxn modelId="{1EAFBB1C-335E-41A7-8E06-E60F00D25BD1}" type="presOf" srcId="{35C611BF-5072-4068-BA3A-A63DDCDC52EF}" destId="{E818CCFA-7C9A-4E52-8241-50E6EF984276}" srcOrd="0" destOrd="0" presId="urn:microsoft.com/office/officeart/2005/8/layout/orgChart1"/>
    <dgm:cxn modelId="{E1DD3758-B8E0-400B-8BB9-A87D85E01330}" type="presOf" srcId="{EF6621FC-7507-4197-BD15-8D74A5A62C0C}" destId="{0ED2E1C3-4866-4399-8E3D-819FCFF744E5}" srcOrd="0" destOrd="0" presId="urn:microsoft.com/office/officeart/2005/8/layout/orgChart1"/>
    <dgm:cxn modelId="{31BFD266-3532-4FB0-A425-1FF1DB26C436}" type="presOf" srcId="{DA84DF17-D1FB-4F08-8619-F2F3B052FF2D}" destId="{E6ED25CC-A90C-43A0-8335-96EBC2046704}" srcOrd="1" destOrd="0" presId="urn:microsoft.com/office/officeart/2005/8/layout/orgChart1"/>
    <dgm:cxn modelId="{D4EC11A2-6485-45FD-91AA-5603A0BD62F3}" type="presOf" srcId="{DA84DF17-D1FB-4F08-8619-F2F3B052FF2D}" destId="{01D495D3-9867-4306-992D-1423DDDCD290}" srcOrd="0" destOrd="0" presId="urn:microsoft.com/office/officeart/2005/8/layout/orgChart1"/>
    <dgm:cxn modelId="{608E456E-3592-4F70-A4EB-3A3ECADBE716}" type="presOf" srcId="{ACE1E5B3-F526-4E95-88BC-C36D59841B34}" destId="{EA9B2079-8BE7-429E-90CF-00C8EE6DD262}" srcOrd="1" destOrd="0" presId="urn:microsoft.com/office/officeart/2005/8/layout/orgChart1"/>
    <dgm:cxn modelId="{CEDEB026-4561-4B27-B2D1-534BD0ABCDCC}" type="presOf" srcId="{EB1C6E7D-479C-4AF1-93C7-3E3B59EFBFFB}" destId="{A026E1B5-A1EA-41BD-B036-4BD96139051D}" srcOrd="0" destOrd="0" presId="urn:microsoft.com/office/officeart/2005/8/layout/orgChart1"/>
    <dgm:cxn modelId="{D3E2214A-CAA5-43CC-BE6C-BE16AE23FBF4}" type="presOf" srcId="{EB1C6E7D-479C-4AF1-93C7-3E3B59EFBFFB}" destId="{2F04179B-8098-44A9-9466-9DDCD3164C06}" srcOrd="1" destOrd="0" presId="urn:microsoft.com/office/officeart/2005/8/layout/orgChart1"/>
    <dgm:cxn modelId="{B0120F5E-3841-42AF-8239-356EEF851562}" srcId="{DA84DF17-D1FB-4F08-8619-F2F3B052FF2D}" destId="{ACE1E5B3-F526-4E95-88BC-C36D59841B34}" srcOrd="2" destOrd="0" parTransId="{35C611BF-5072-4068-BA3A-A63DDCDC52EF}" sibTransId="{6D718DD0-8A87-4CE2-B8A6-DD13BAAA3233}"/>
    <dgm:cxn modelId="{F02BC4F0-883A-4D98-A989-9F8809F3486D}" type="presOf" srcId="{D129B692-5AE1-431D-B95A-995191930865}" destId="{9F8A669D-8003-4BDB-8FE6-29BDE4D546B6}" srcOrd="0" destOrd="0" presId="urn:microsoft.com/office/officeart/2005/8/layout/orgChart1"/>
    <dgm:cxn modelId="{C5457CD6-FE77-457E-9557-D031ED0793F6}" type="presOf" srcId="{841E9B98-C89E-4AEC-B9D2-8B3822DE00A8}" destId="{1DC80EA0-DE01-4DF2-B9DF-DEA41A63A80A}" srcOrd="0" destOrd="0" presId="urn:microsoft.com/office/officeart/2005/8/layout/orgChart1"/>
    <dgm:cxn modelId="{AC39762A-51FD-4669-84F2-72CBA7EA1FFA}" type="presOf" srcId="{46903870-9CBB-4C90-ACE4-E5E160579B6A}" destId="{374E0FB1-ECDE-4F44-8A45-DDB3F7FCBCA1}" srcOrd="0" destOrd="0" presId="urn:microsoft.com/office/officeart/2005/8/layout/orgChart1"/>
    <dgm:cxn modelId="{79ADAA5C-B7D5-41C8-8C1A-18D1D8E54530}" type="presParOf" srcId="{374E0FB1-ECDE-4F44-8A45-DDB3F7FCBCA1}" destId="{B03AC77B-6299-46E9-B7E3-1084C2891B1E}" srcOrd="0" destOrd="0" presId="urn:microsoft.com/office/officeart/2005/8/layout/orgChart1"/>
    <dgm:cxn modelId="{D4D27975-F7DE-483B-8EB4-62E6D63F30A2}" type="presParOf" srcId="{B03AC77B-6299-46E9-B7E3-1084C2891B1E}" destId="{C0C68B7E-C24C-4D3F-82D6-E14F5050D3E6}" srcOrd="0" destOrd="0" presId="urn:microsoft.com/office/officeart/2005/8/layout/orgChart1"/>
    <dgm:cxn modelId="{0099BF0E-4035-432A-B78B-35DE473EDAD4}" type="presParOf" srcId="{C0C68B7E-C24C-4D3F-82D6-E14F5050D3E6}" destId="{01D495D3-9867-4306-992D-1423DDDCD290}" srcOrd="0" destOrd="0" presId="urn:microsoft.com/office/officeart/2005/8/layout/orgChart1"/>
    <dgm:cxn modelId="{44C9B964-FB4A-435B-A849-BF0B3A7702A4}" type="presParOf" srcId="{C0C68B7E-C24C-4D3F-82D6-E14F5050D3E6}" destId="{E6ED25CC-A90C-43A0-8335-96EBC2046704}" srcOrd="1" destOrd="0" presId="urn:microsoft.com/office/officeart/2005/8/layout/orgChart1"/>
    <dgm:cxn modelId="{E9447619-F8CE-42DE-AF4A-B03EBFBD5211}" type="presParOf" srcId="{B03AC77B-6299-46E9-B7E3-1084C2891B1E}" destId="{9F2D07DC-EFD6-40D9-B4A6-FBFAE7452EF0}" srcOrd="1" destOrd="0" presId="urn:microsoft.com/office/officeart/2005/8/layout/orgChart1"/>
    <dgm:cxn modelId="{CF8D09AC-8559-4430-A627-4091C1F189DD}" type="presParOf" srcId="{9F2D07DC-EFD6-40D9-B4A6-FBFAE7452EF0}" destId="{6EAE8BA1-C4FC-4FBF-88E4-4B81DC01D3C1}" srcOrd="0" destOrd="0" presId="urn:microsoft.com/office/officeart/2005/8/layout/orgChart1"/>
    <dgm:cxn modelId="{BE8DD38D-1F75-42B7-9662-AE934AE76764}" type="presParOf" srcId="{9F2D07DC-EFD6-40D9-B4A6-FBFAE7452EF0}" destId="{75BF809D-B70D-421A-9B46-1E869D15D26A}" srcOrd="1" destOrd="0" presId="urn:microsoft.com/office/officeart/2005/8/layout/orgChart1"/>
    <dgm:cxn modelId="{722CC2A8-C8AA-4619-9E59-DA78338EF2EF}" type="presParOf" srcId="{75BF809D-B70D-421A-9B46-1E869D15D26A}" destId="{AE59B170-5A0F-4D29-8F38-6EF8CBE2A4B7}" srcOrd="0" destOrd="0" presId="urn:microsoft.com/office/officeart/2005/8/layout/orgChart1"/>
    <dgm:cxn modelId="{E6CF3290-5565-4AC2-93E9-7583152D0FAA}" type="presParOf" srcId="{AE59B170-5A0F-4D29-8F38-6EF8CBE2A4B7}" destId="{74CE17A6-653A-46CE-B786-EC4A2AA3352D}" srcOrd="0" destOrd="0" presId="urn:microsoft.com/office/officeart/2005/8/layout/orgChart1"/>
    <dgm:cxn modelId="{D7885D6A-CF68-446E-83C8-A5B2B9F108AF}" type="presParOf" srcId="{AE59B170-5A0F-4D29-8F38-6EF8CBE2A4B7}" destId="{4F8C35F5-854C-489D-8C62-FB1F6CDF6B8D}" srcOrd="1" destOrd="0" presId="urn:microsoft.com/office/officeart/2005/8/layout/orgChart1"/>
    <dgm:cxn modelId="{AE1D58BC-E61A-4520-883E-1111B5C9FBD4}" type="presParOf" srcId="{75BF809D-B70D-421A-9B46-1E869D15D26A}" destId="{20B1CE32-DC65-441D-925A-9BB75791EB9C}" srcOrd="1" destOrd="0" presId="urn:microsoft.com/office/officeart/2005/8/layout/orgChart1"/>
    <dgm:cxn modelId="{F4792843-D8A5-4AFB-B3A6-3DA4B18731D5}" type="presParOf" srcId="{75BF809D-B70D-421A-9B46-1E869D15D26A}" destId="{9104D590-9262-40C6-A165-EE7988218EF4}" srcOrd="2" destOrd="0" presId="urn:microsoft.com/office/officeart/2005/8/layout/orgChart1"/>
    <dgm:cxn modelId="{75112309-4907-41C1-A53F-D8A2C5195082}" type="presParOf" srcId="{9F2D07DC-EFD6-40D9-B4A6-FBFAE7452EF0}" destId="{0ED2E1C3-4866-4399-8E3D-819FCFF744E5}" srcOrd="2" destOrd="0" presId="urn:microsoft.com/office/officeart/2005/8/layout/orgChart1"/>
    <dgm:cxn modelId="{CA1E4E3E-4C7F-4D56-9F2F-427A37CD79BD}" type="presParOf" srcId="{9F2D07DC-EFD6-40D9-B4A6-FBFAE7452EF0}" destId="{E2F52EF3-8D6E-4CB0-8992-FF7185615CE3}" srcOrd="3" destOrd="0" presId="urn:microsoft.com/office/officeart/2005/8/layout/orgChart1"/>
    <dgm:cxn modelId="{A9299D68-A4D4-478A-A450-E02CF46E25C6}" type="presParOf" srcId="{E2F52EF3-8D6E-4CB0-8992-FF7185615CE3}" destId="{08F15FB0-679C-49F2-9484-A200F0CC35BB}" srcOrd="0" destOrd="0" presId="urn:microsoft.com/office/officeart/2005/8/layout/orgChart1"/>
    <dgm:cxn modelId="{102973F2-B86B-4B1A-8164-F541CBB2199C}" type="presParOf" srcId="{08F15FB0-679C-49F2-9484-A200F0CC35BB}" destId="{E9F9402B-89EA-4FFD-8188-EC46AEB27BBE}" srcOrd="0" destOrd="0" presId="urn:microsoft.com/office/officeart/2005/8/layout/orgChart1"/>
    <dgm:cxn modelId="{93C0B3B2-30F1-4256-A4BB-29C42BB60064}" type="presParOf" srcId="{08F15FB0-679C-49F2-9484-A200F0CC35BB}" destId="{463B3837-6686-4321-90BF-1C26AA2BF055}" srcOrd="1" destOrd="0" presId="urn:microsoft.com/office/officeart/2005/8/layout/orgChart1"/>
    <dgm:cxn modelId="{0F6B682B-0CF3-4F44-B2B4-8E219D000AF5}" type="presParOf" srcId="{E2F52EF3-8D6E-4CB0-8992-FF7185615CE3}" destId="{35459EB0-055F-404D-B890-D1C56B65CEF4}" srcOrd="1" destOrd="0" presId="urn:microsoft.com/office/officeart/2005/8/layout/orgChart1"/>
    <dgm:cxn modelId="{E3CE73CD-73E1-48B4-BA64-26CE99448C20}" type="presParOf" srcId="{E2F52EF3-8D6E-4CB0-8992-FF7185615CE3}" destId="{574C790C-F96D-42FC-BA50-EBFA7D869A29}" srcOrd="2" destOrd="0" presId="urn:microsoft.com/office/officeart/2005/8/layout/orgChart1"/>
    <dgm:cxn modelId="{F89599DB-828F-4A7B-B631-A5355409E023}" type="presParOf" srcId="{9F2D07DC-EFD6-40D9-B4A6-FBFAE7452EF0}" destId="{E818CCFA-7C9A-4E52-8241-50E6EF984276}" srcOrd="4" destOrd="0" presId="urn:microsoft.com/office/officeart/2005/8/layout/orgChart1"/>
    <dgm:cxn modelId="{8D42D828-4E0F-4F29-ADD4-3093EEB6A59E}" type="presParOf" srcId="{9F2D07DC-EFD6-40D9-B4A6-FBFAE7452EF0}" destId="{FDF6A49F-9B05-40E4-AC04-FF29B45C6F4E}" srcOrd="5" destOrd="0" presId="urn:microsoft.com/office/officeart/2005/8/layout/orgChart1"/>
    <dgm:cxn modelId="{F35E3608-572F-4DFE-AB52-CCF78F6A0E43}" type="presParOf" srcId="{FDF6A49F-9B05-40E4-AC04-FF29B45C6F4E}" destId="{F332EB16-A5F2-4D86-B26F-6921C84D722B}" srcOrd="0" destOrd="0" presId="urn:microsoft.com/office/officeart/2005/8/layout/orgChart1"/>
    <dgm:cxn modelId="{63A6B6D4-2C9F-414E-80BF-0468B88652B5}" type="presParOf" srcId="{F332EB16-A5F2-4D86-B26F-6921C84D722B}" destId="{E4333246-05E2-4078-BB28-DB3A03611D83}" srcOrd="0" destOrd="0" presId="urn:microsoft.com/office/officeart/2005/8/layout/orgChart1"/>
    <dgm:cxn modelId="{83BD34F5-303D-4DA3-A6A6-A3C69DC14904}" type="presParOf" srcId="{F332EB16-A5F2-4D86-B26F-6921C84D722B}" destId="{EA9B2079-8BE7-429E-90CF-00C8EE6DD262}" srcOrd="1" destOrd="0" presId="urn:microsoft.com/office/officeart/2005/8/layout/orgChart1"/>
    <dgm:cxn modelId="{45AD5DA0-0AC1-4044-8C07-D4F6046FCC53}" type="presParOf" srcId="{FDF6A49F-9B05-40E4-AC04-FF29B45C6F4E}" destId="{ED012875-2033-4CE5-99B8-E321FE781FF2}" srcOrd="1" destOrd="0" presId="urn:microsoft.com/office/officeart/2005/8/layout/orgChart1"/>
    <dgm:cxn modelId="{C7CD655E-A681-49E0-857B-DFB6B973072C}" type="presParOf" srcId="{FDF6A49F-9B05-40E4-AC04-FF29B45C6F4E}" destId="{87F79D20-8F8E-4012-9EAA-1365BCEDC706}" srcOrd="2" destOrd="0" presId="urn:microsoft.com/office/officeart/2005/8/layout/orgChart1"/>
    <dgm:cxn modelId="{EEC07C24-641E-4AC7-8030-76AB33C67A91}" type="presParOf" srcId="{9F2D07DC-EFD6-40D9-B4A6-FBFAE7452EF0}" destId="{9F8A669D-8003-4BDB-8FE6-29BDE4D546B6}" srcOrd="6" destOrd="0" presId="urn:microsoft.com/office/officeart/2005/8/layout/orgChart1"/>
    <dgm:cxn modelId="{E698C3B5-B417-4736-A7AE-27DB2C7C5E3A}" type="presParOf" srcId="{9F2D07DC-EFD6-40D9-B4A6-FBFAE7452EF0}" destId="{8616E3F4-6FBC-439B-842F-38CF0927AC9A}" srcOrd="7" destOrd="0" presId="urn:microsoft.com/office/officeart/2005/8/layout/orgChart1"/>
    <dgm:cxn modelId="{2B21F42F-8BA4-4589-847A-5096355F8F2A}" type="presParOf" srcId="{8616E3F4-6FBC-439B-842F-38CF0927AC9A}" destId="{C00DB05A-359E-4B97-A4BC-6D6887CD32A1}" srcOrd="0" destOrd="0" presId="urn:microsoft.com/office/officeart/2005/8/layout/orgChart1"/>
    <dgm:cxn modelId="{C1F68FA2-E6D7-423A-8565-7A0E4D9E3EC8}" type="presParOf" srcId="{C00DB05A-359E-4B97-A4BC-6D6887CD32A1}" destId="{1DC80EA0-DE01-4DF2-B9DF-DEA41A63A80A}" srcOrd="0" destOrd="0" presId="urn:microsoft.com/office/officeart/2005/8/layout/orgChart1"/>
    <dgm:cxn modelId="{0ACA0091-459B-4FA9-A2A3-94B7E9CE714F}" type="presParOf" srcId="{C00DB05A-359E-4B97-A4BC-6D6887CD32A1}" destId="{24674D7C-05DE-42D2-9332-131172B5BEDA}" srcOrd="1" destOrd="0" presId="urn:microsoft.com/office/officeart/2005/8/layout/orgChart1"/>
    <dgm:cxn modelId="{69B38CB8-B142-4859-A841-E30D89C6D6A8}" type="presParOf" srcId="{8616E3F4-6FBC-439B-842F-38CF0927AC9A}" destId="{CE7D1AF0-6778-4F36-A132-72C4D813F27E}" srcOrd="1" destOrd="0" presId="urn:microsoft.com/office/officeart/2005/8/layout/orgChart1"/>
    <dgm:cxn modelId="{0FE110F6-EB10-487B-9F56-C47A333BF584}" type="presParOf" srcId="{8616E3F4-6FBC-439B-842F-38CF0927AC9A}" destId="{EE3DCC2B-02AC-48CB-863B-72A642066D6D}" srcOrd="2" destOrd="0" presId="urn:microsoft.com/office/officeart/2005/8/layout/orgChart1"/>
    <dgm:cxn modelId="{CA84E19C-860C-480A-8048-A4054BA7899D}" type="presParOf" srcId="{9F2D07DC-EFD6-40D9-B4A6-FBFAE7452EF0}" destId="{25BF0AE8-48BE-40E2-A263-C37E3F204EDE}" srcOrd="8" destOrd="0" presId="urn:microsoft.com/office/officeart/2005/8/layout/orgChart1"/>
    <dgm:cxn modelId="{73D16227-4415-41F6-8268-310A4251936B}" type="presParOf" srcId="{9F2D07DC-EFD6-40D9-B4A6-FBFAE7452EF0}" destId="{C8546B38-6B9E-4DDE-B172-0812BA87BE5A}" srcOrd="9" destOrd="0" presId="urn:microsoft.com/office/officeart/2005/8/layout/orgChart1"/>
    <dgm:cxn modelId="{6F734788-1E0E-4675-8177-167FFB385BCE}" type="presParOf" srcId="{C8546B38-6B9E-4DDE-B172-0812BA87BE5A}" destId="{C02F85CF-9A40-4A02-A6E8-0B617987A9EF}" srcOrd="0" destOrd="0" presId="urn:microsoft.com/office/officeart/2005/8/layout/orgChart1"/>
    <dgm:cxn modelId="{0D986C3D-5A26-49FA-9AA9-A1CE8F24060F}" type="presParOf" srcId="{C02F85CF-9A40-4A02-A6E8-0B617987A9EF}" destId="{A026E1B5-A1EA-41BD-B036-4BD96139051D}" srcOrd="0" destOrd="0" presId="urn:microsoft.com/office/officeart/2005/8/layout/orgChart1"/>
    <dgm:cxn modelId="{66508BA3-93ED-4783-804E-5E9802A1FA18}" type="presParOf" srcId="{C02F85CF-9A40-4A02-A6E8-0B617987A9EF}" destId="{2F04179B-8098-44A9-9466-9DDCD3164C06}" srcOrd="1" destOrd="0" presId="urn:microsoft.com/office/officeart/2005/8/layout/orgChart1"/>
    <dgm:cxn modelId="{017624DC-92FE-4EE8-9D0B-DA162DC78A3B}" type="presParOf" srcId="{C8546B38-6B9E-4DDE-B172-0812BA87BE5A}" destId="{1747AB45-097F-43F4-9B8D-98E9AA004692}" srcOrd="1" destOrd="0" presId="urn:microsoft.com/office/officeart/2005/8/layout/orgChart1"/>
    <dgm:cxn modelId="{0BABDB39-6A3B-476C-803A-4BC6C0E52ED9}" type="presParOf" srcId="{C8546B38-6B9E-4DDE-B172-0812BA87BE5A}" destId="{6A511710-0CC9-4B71-B78E-40D66368839F}" srcOrd="2" destOrd="0" presId="urn:microsoft.com/office/officeart/2005/8/layout/orgChart1"/>
    <dgm:cxn modelId="{B78A5761-3AD7-4B01-B4A3-613BC1C46A37}" type="presParOf" srcId="{B03AC77B-6299-46E9-B7E3-1084C2891B1E}" destId="{C5E4A095-0D84-4274-818E-DF3A4244E5F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7671EF-295F-4217-84F0-6CD9A17CCA58}" type="datetimeFigureOut">
              <a:rPr lang="lv-LV" smtClean="0"/>
              <a:t>2018.06.18.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E29CC8-CCC3-451B-AF71-552A3B3A01D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05797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/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C41A-D4F1-4F54-8850-AA694C57BA40}" type="datetime1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227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/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AE145-2782-4407-82A9-FE03CB7B2461}" type="datetime1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387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/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135C4-478E-4413-A414-AD0B4510CF6D}" type="datetime1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206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1">
          <a:blip r:embed="rId2"/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1939-41A4-4619-ACB5-5E4FD60E0E13}" type="datetime1">
              <a:rPr lang="en-US" smtClean="0"/>
              <a:t>6/18/2018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b="1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57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Pr>
        <a:blipFill dpi="0" rotWithShape="1">
          <a:blip r:embed="rId2"/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90C4-2CEF-46C4-BD75-2673927E787C}" type="datetime1">
              <a:rPr lang="en-US" smtClean="0"/>
              <a:t>6/18/2018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895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dpi="0" rotWithShape="1">
          <a:blip r:embed="rId2"/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41BDB-51D4-4032-8A0A-FB09C3A36C88}" type="datetime1">
              <a:rPr lang="en-US" smtClean="0"/>
              <a:t>6/18/2018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532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/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9A64-EECC-41E7-B374-7ABD0E7E00EA}" type="datetime1">
              <a:rPr lang="en-US" smtClean="0"/>
              <a:t>6/18/2018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511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/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E0725-DF7E-46F3-943A-FE9FF8691718}" type="datetime1">
              <a:rPr lang="en-US" smtClean="0"/>
              <a:t>6/18/2018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081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dpi="0" rotWithShape="1">
          <a:blip r:embed="rId2"/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2F4A6-F2C6-44C6-8308-F4307805B98D}" type="datetime1">
              <a:rPr lang="en-US" smtClean="0"/>
              <a:t>6/18/2018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359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Pr>
        <a:blipFill dpi="0" rotWithShape="1">
          <a:blip r:embed="rId2"/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E46AC-6337-43EB-8878-4B596FB578AC}" type="datetime1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933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dpi="0" rotWithShape="1">
          <a:blip r:embed="rId2"/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017C7-F196-43F2-80B0-DBA4DC39705A}" type="datetime1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138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60AC1-FFC1-4843-90B4-7E26594A05DB}" type="datetime1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895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3813" y="1652787"/>
            <a:ext cx="7772400" cy="2057400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lv-LV" sz="4000" b="1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Spēļu </a:t>
            </a:r>
            <a:r>
              <a:rPr lang="en-US" sz="40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katalog</a:t>
            </a:r>
            <a:r>
              <a:rPr lang="lv-LV" sz="4000" b="1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a</a:t>
            </a:r>
            <a:r>
              <a:rPr lang="en-US" sz="4000" b="1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 </a:t>
            </a:r>
            <a:r>
              <a:rPr lang="lv-LV" sz="40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LootGames</a:t>
            </a:r>
            <a:r>
              <a:rPr lang="lv-LV" sz="4000" b="1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 izstrāde</a:t>
            </a:r>
            <a:endParaRPr lang="lv-LV" sz="4000" dirty="0">
              <a:solidFill>
                <a:srgbClr val="FFFFFF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6200" y="4724400"/>
            <a:ext cx="4640013" cy="1524000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algn="r"/>
            <a:r>
              <a:rPr lang="lv-LV" sz="2200" b="1" u="sng" dirty="0">
                <a:solidFill>
                  <a:srgbClr val="FFFFFF"/>
                </a:solidFill>
                <a:latin typeface="vernada"/>
                <a:ea typeface="gulim"/>
              </a:rPr>
              <a:t>Darba autors</a:t>
            </a:r>
            <a:r>
              <a:rPr lang="en-US" sz="2200" b="1" u="sng" dirty="0">
                <a:solidFill>
                  <a:srgbClr val="FFFFFF"/>
                </a:solidFill>
                <a:latin typeface="vernada"/>
                <a:ea typeface="gulim"/>
              </a:rPr>
              <a:t>:</a:t>
            </a:r>
            <a:r>
              <a:rPr lang="lv-LV" sz="2200" b="1" dirty="0">
                <a:solidFill>
                  <a:srgbClr val="FFFFFF"/>
                </a:solidFill>
                <a:latin typeface="vernada"/>
                <a:ea typeface="gulim"/>
              </a:rPr>
              <a:t> </a:t>
            </a:r>
            <a:r>
              <a:rPr lang="lv-LV" sz="2000" dirty="0">
                <a:solidFill>
                  <a:srgbClr val="FFFFFF"/>
                </a:solidFill>
                <a:latin typeface="vernada"/>
                <a:ea typeface="gulim"/>
              </a:rPr>
              <a:t>Jelgavas Tehnikuma</a:t>
            </a:r>
          </a:p>
          <a:p>
            <a:pPr algn="r"/>
            <a:r>
              <a:rPr lang="lv-LV" sz="2000" dirty="0">
                <a:solidFill>
                  <a:srgbClr val="FFFFFF"/>
                </a:solidFill>
                <a:latin typeface="vernada"/>
                <a:ea typeface="gulim"/>
              </a:rPr>
              <a:t>kvalifikācijas – programmēšanas tehniķis</a:t>
            </a:r>
          </a:p>
          <a:p>
            <a:pPr algn="r"/>
            <a:r>
              <a:rPr lang="lv-LV" sz="2000" dirty="0">
                <a:solidFill>
                  <a:srgbClr val="FFFFFF"/>
                </a:solidFill>
                <a:latin typeface="vernada"/>
                <a:ea typeface="gulim"/>
              </a:rPr>
              <a:t>4. kursa izglītojamais</a:t>
            </a:r>
          </a:p>
          <a:p>
            <a:pPr algn="r"/>
            <a:r>
              <a:rPr lang="en-US" sz="2200" b="1" dirty="0" err="1">
                <a:solidFill>
                  <a:srgbClr val="FFFFFF"/>
                </a:solidFill>
                <a:latin typeface="vernada"/>
                <a:ea typeface="gulim"/>
              </a:rPr>
              <a:t>Vladislavs</a:t>
            </a:r>
            <a:r>
              <a:rPr lang="en-US" sz="2200" b="1" dirty="0">
                <a:solidFill>
                  <a:srgbClr val="FFFFFF"/>
                </a:solidFill>
                <a:latin typeface="vernada"/>
                <a:ea typeface="gulim"/>
              </a:rPr>
              <a:t> </a:t>
            </a:r>
            <a:r>
              <a:rPr lang="en-US" sz="2200" b="1" dirty="0" err="1">
                <a:solidFill>
                  <a:srgbClr val="FFFFFF"/>
                </a:solidFill>
                <a:latin typeface="vernada"/>
                <a:ea typeface="gulim"/>
              </a:rPr>
              <a:t>Matju</a:t>
            </a:r>
            <a:r>
              <a:rPr lang="lv-LV" sz="2200" b="1" dirty="0" err="1">
                <a:solidFill>
                  <a:srgbClr val="FFFFFF"/>
                </a:solidFill>
                <a:latin typeface="vernada"/>
                <a:ea typeface="gulim"/>
              </a:rPr>
              <a:t>škovs</a:t>
            </a:r>
            <a:endParaRPr lang="lv-LV" sz="2200" b="1" dirty="0">
              <a:latin typeface="vernada"/>
            </a:endParaRPr>
          </a:p>
        </p:txBody>
      </p:sp>
    </p:spTree>
    <p:extLst>
      <p:ext uri="{BB962C8B-B14F-4D97-AF65-F5344CB8AC3E}">
        <p14:creationId xmlns:p14="http://schemas.microsoft.com/office/powerpoint/2010/main" val="2968382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xmlns="" id="{E944D468-A1AB-4BCC-BA75-586A5D709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664530DA-8D0D-4BA6-B16B-BFD5582543A4}"/>
              </a:ext>
            </a:extLst>
          </p:cNvPr>
          <p:cNvSpPr txBox="1">
            <a:spLocks/>
          </p:cNvSpPr>
          <p:nvPr/>
        </p:nvSpPr>
        <p:spPr>
          <a:xfrm>
            <a:off x="76200" y="-31955"/>
            <a:ext cx="8991600" cy="14083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v-LV" sz="4000" b="1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Darba mērķis un uzdevumi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xmlns="" id="{B37BF827-4758-4309-BE26-B59B5E70DDC8}"/>
              </a:ext>
            </a:extLst>
          </p:cNvPr>
          <p:cNvSpPr txBox="1">
            <a:spLocks/>
          </p:cNvSpPr>
          <p:nvPr/>
        </p:nvSpPr>
        <p:spPr>
          <a:xfrm>
            <a:off x="419100" y="1164610"/>
            <a:ext cx="8305800" cy="5322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lv-LV" sz="2100" u="sng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Darba mērķis:</a:t>
            </a:r>
            <a:r>
              <a:rPr lang="lv-LV" sz="2100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 Parādīt lietotājiem spēļu izstrādātājus un piedāvāt apskatīt dažādus video un informāciju par spēlēm.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lv-LV" sz="2100" u="sng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Uzdevumi:</a:t>
            </a:r>
            <a:endParaRPr lang="ru-RU" sz="2100" u="sng" dirty="0">
              <a:solidFill>
                <a:srgbClr val="FFFFFF"/>
              </a:solidFill>
              <a:latin typeface="Verdana"/>
              <a:ea typeface="Verdana"/>
              <a:cs typeface="Verdana"/>
            </a:endParaRPr>
          </a:p>
          <a:p>
            <a:pPr marL="457200" indent="-457200" algn="just">
              <a:lnSpc>
                <a:spcPct val="100000"/>
              </a:lnSpc>
              <a:buFont typeface="+mj-lt"/>
              <a:buAutoNum type="arabicParenR"/>
            </a:pPr>
            <a:r>
              <a:rPr lang="en-US" sz="2100" dirty="0" err="1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Iepaz</a:t>
            </a:r>
            <a:r>
              <a:rPr lang="lv-LV" sz="2100" dirty="0" err="1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īties</a:t>
            </a:r>
            <a:r>
              <a:rPr lang="lv-LV" sz="2100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 ar materiāliem par mājas lapu veidošanu</a:t>
            </a:r>
          </a:p>
          <a:p>
            <a:pPr marL="457200" indent="-457200" algn="just">
              <a:lnSpc>
                <a:spcPct val="100000"/>
              </a:lnSpc>
              <a:buFont typeface="+mj-lt"/>
              <a:buAutoNum type="arabicParenR"/>
            </a:pPr>
            <a:r>
              <a:rPr lang="lv-LV" sz="2100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I</a:t>
            </a:r>
            <a:r>
              <a:rPr lang="en-US" sz="2100" dirty="0" err="1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zveidot</a:t>
            </a:r>
            <a:r>
              <a:rPr lang="en-US" sz="2100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struktur</a:t>
            </a:r>
            <a:r>
              <a:rPr lang="lv-LV" sz="2100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ētu mājas lapu</a:t>
            </a:r>
          </a:p>
          <a:p>
            <a:pPr marL="457200" indent="-457200" algn="just">
              <a:lnSpc>
                <a:spcPct val="100000"/>
              </a:lnSpc>
              <a:buFont typeface="+mj-lt"/>
              <a:buAutoNum type="arabicParenR"/>
            </a:pPr>
            <a:r>
              <a:rPr lang="lv-LV" sz="2100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I</a:t>
            </a:r>
            <a:r>
              <a:rPr lang="en-US" sz="2100" dirty="0" err="1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zveidot</a:t>
            </a:r>
            <a:r>
              <a:rPr lang="en-US" sz="2100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 </a:t>
            </a:r>
            <a:r>
              <a:rPr lang="lv-LV" sz="2100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mājas lapas "</a:t>
            </a:r>
            <a:r>
              <a:rPr lang="lv-LV" sz="2100" dirty="0" err="1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LootGames</a:t>
            </a:r>
            <a:r>
              <a:rPr lang="lv-LV" sz="2100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" vizuālo izskatu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arenR"/>
            </a:pPr>
            <a:r>
              <a:rPr lang="en-US" sz="2100" dirty="0" err="1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Uzst</a:t>
            </a:r>
            <a:r>
              <a:rPr lang="lv-LV" sz="2100" dirty="0" err="1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ādīt</a:t>
            </a:r>
            <a:r>
              <a:rPr lang="lv-LV" sz="2100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 datu bāzi un izveidot reģistrēšanās,</a:t>
            </a:r>
            <a:br>
              <a:rPr lang="lv-LV" sz="2100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</a:br>
            <a:r>
              <a:rPr lang="lv-LV" sz="2100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pierakstīšanās un sazināšanās formu</a:t>
            </a:r>
          </a:p>
          <a:p>
            <a:pPr marL="457200" indent="-457200" algn="just">
              <a:lnSpc>
                <a:spcPct val="100000"/>
              </a:lnSpc>
              <a:buFont typeface="+mj-lt"/>
              <a:buAutoNum type="arabicParenR"/>
            </a:pPr>
            <a:r>
              <a:rPr lang="en-US" sz="2100" dirty="0" err="1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Izveidot</a:t>
            </a:r>
            <a:r>
              <a:rPr lang="en-US" sz="2100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anim</a:t>
            </a:r>
            <a:r>
              <a:rPr lang="lv-LV" sz="2100" dirty="0" err="1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ācijas</a:t>
            </a:r>
            <a:r>
              <a:rPr lang="lv-LV" sz="2100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 mājas lapā, izmantojot wow.js</a:t>
            </a:r>
          </a:p>
          <a:p>
            <a:pPr marL="457200" indent="-457200" algn="just">
              <a:lnSpc>
                <a:spcPct val="100000"/>
              </a:lnSpc>
              <a:buFont typeface="+mj-lt"/>
              <a:buAutoNum type="arabicParenR"/>
            </a:pPr>
            <a:r>
              <a:rPr lang="en-US" sz="2100" smtClean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Test</a:t>
            </a:r>
            <a:r>
              <a:rPr lang="lv-LV" sz="2100" dirty="0" err="1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ēt</a:t>
            </a:r>
            <a:r>
              <a:rPr lang="lv-LV" sz="2100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 mājas lapu un veikt nepieciešamos labojumus</a:t>
            </a:r>
          </a:p>
          <a:p>
            <a:pPr algn="just">
              <a:lnSpc>
                <a:spcPct val="100000"/>
              </a:lnSpc>
            </a:pPr>
            <a:endParaRPr lang="lv-LV" sz="2100" dirty="0">
              <a:solidFill>
                <a:srgbClr val="FFFFFF"/>
              </a:solidFill>
              <a:latin typeface="Verdana"/>
              <a:ea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870624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xmlns="" id="{AAF7F949-B013-447C-84BC-E040250AE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9DEDF29E-C6C9-47DA-83DC-800D85D4CDE7}"/>
              </a:ext>
            </a:extLst>
          </p:cNvPr>
          <p:cNvSpPr txBox="1">
            <a:spLocks/>
          </p:cNvSpPr>
          <p:nvPr/>
        </p:nvSpPr>
        <p:spPr>
          <a:xfrm>
            <a:off x="130277" y="198749"/>
            <a:ext cx="8991600" cy="10661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v-LV" sz="3600" b="1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Izvēlētās metodes un risinājumi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xmlns="" id="{6A164EA7-389C-49F4-BF2A-6DF41E141F3B}"/>
              </a:ext>
            </a:extLst>
          </p:cNvPr>
          <p:cNvSpPr txBox="1">
            <a:spLocks/>
          </p:cNvSpPr>
          <p:nvPr/>
        </p:nvSpPr>
        <p:spPr>
          <a:xfrm>
            <a:off x="838200" y="1828800"/>
            <a:ext cx="7315200" cy="44561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lnSpc>
                <a:spcPct val="150000"/>
              </a:lnSpc>
              <a:buFont typeface="Arial" panose="020B0604020202020204" pitchFamily="34" charset="0"/>
              <a:buAutoNum type="arabicParenR"/>
            </a:pPr>
            <a:r>
              <a:rPr lang="lv-LV" sz="210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Pro</a:t>
            </a:r>
            <a:r>
              <a:rPr lang="en-US" sz="210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g</a:t>
            </a:r>
            <a:r>
              <a:rPr lang="lv-LV" sz="210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rammēšanas valodas PHP 7.2.0, J</a:t>
            </a:r>
            <a:r>
              <a:rPr lang="en-US" sz="210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avascript</a:t>
            </a:r>
            <a:endParaRPr lang="lv-LV" sz="2100">
              <a:solidFill>
                <a:srgbClr val="FFFFFF"/>
              </a:solidFill>
              <a:latin typeface="Verdana"/>
              <a:ea typeface="Verdana"/>
              <a:cs typeface="Verdana"/>
            </a:endParaRPr>
          </a:p>
          <a:p>
            <a:pPr marL="514350" indent="-514350" algn="just">
              <a:lnSpc>
                <a:spcPct val="150000"/>
              </a:lnSpc>
              <a:buFont typeface="Arial" panose="020B0604020202020204" pitchFamily="34" charset="0"/>
              <a:buAutoNum type="arabicParenR"/>
            </a:pPr>
            <a:r>
              <a:rPr lang="lv-LV" sz="210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Datu bāzes - MySQL </a:t>
            </a:r>
          </a:p>
          <a:p>
            <a:pPr marL="514350" indent="-514350" algn="just">
              <a:lnSpc>
                <a:spcPct val="150000"/>
              </a:lnSpc>
              <a:buFont typeface="Arial" panose="020B0604020202020204" pitchFamily="34" charset="0"/>
              <a:buAutoNum type="arabicParenR"/>
            </a:pPr>
            <a:r>
              <a:rPr lang="en-US" sz="210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Dinamiskie elementi kuri tiek </a:t>
            </a:r>
            <a:r>
              <a:rPr lang="lv-LV" sz="210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veidoti, izmantojot Framework RedbeanPHP</a:t>
            </a:r>
            <a:endParaRPr lang="lv-LV" sz="2100">
              <a:solidFill>
                <a:srgbClr val="000000"/>
              </a:solidFill>
              <a:latin typeface="Verdana"/>
              <a:ea typeface="Verdana"/>
              <a:cs typeface="Verdana"/>
            </a:endParaRPr>
          </a:p>
          <a:p>
            <a:pPr marL="514350" indent="-514350" algn="just">
              <a:lnSpc>
                <a:spcPct val="150000"/>
              </a:lnSpc>
              <a:buFont typeface="Arial" panose="020B0604020202020204" pitchFamily="34" charset="0"/>
              <a:buAutoNum type="arabicParenR"/>
            </a:pPr>
            <a:r>
              <a:rPr lang="lv-LV" sz="210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WOW.JS - Javascript animācijas bibliotēka</a:t>
            </a:r>
            <a:endParaRPr lang="lv-LV" sz="2100">
              <a:latin typeface="Verdana"/>
              <a:ea typeface="Verdana"/>
              <a:cs typeface="Verdana"/>
            </a:endParaRPr>
          </a:p>
          <a:p>
            <a:pPr marL="514350" indent="-514350" algn="just">
              <a:lnSpc>
                <a:spcPct val="150000"/>
              </a:lnSpc>
              <a:buFont typeface="Arial" panose="020B0604020202020204" pitchFamily="34" charset="0"/>
              <a:buAutoNum type="arabicParenR"/>
            </a:pPr>
            <a:r>
              <a:rPr lang="lv-LV" sz="210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Hostēšana - </a:t>
            </a:r>
            <a:r>
              <a:rPr lang="en-US" sz="210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Xampp</a:t>
            </a:r>
          </a:p>
          <a:p>
            <a:pPr marL="514350" indent="-514350" algn="just">
              <a:lnSpc>
                <a:spcPct val="150000"/>
              </a:lnSpc>
              <a:buFont typeface="Arial" panose="020B0604020202020204" pitchFamily="34" charset="0"/>
              <a:buAutoNum type="arabicParenR"/>
            </a:pPr>
            <a:r>
              <a:rPr lang="lv-LV" sz="210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HTML5 - </a:t>
            </a:r>
            <a:r>
              <a:rPr lang="en-US" sz="210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Hiperteksta iez</a:t>
            </a:r>
            <a:r>
              <a:rPr lang="lv-LV" sz="210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īmēšanas valoda</a:t>
            </a:r>
            <a:endParaRPr lang="en-US" sz="2100">
              <a:latin typeface="Verdana"/>
              <a:ea typeface="Verdana"/>
              <a:cs typeface="Verdana"/>
            </a:endParaRPr>
          </a:p>
          <a:p>
            <a:pPr marL="514350" indent="-514350" algn="just">
              <a:lnSpc>
                <a:spcPct val="100000"/>
              </a:lnSpc>
              <a:buFont typeface="Arial" panose="020B0604020202020204" pitchFamily="34" charset="0"/>
              <a:buAutoNum type="arabicParenR"/>
            </a:pPr>
            <a:endParaRPr lang="en-US" sz="2100">
              <a:latin typeface="Verdana"/>
              <a:ea typeface="Verdana"/>
              <a:cs typeface="Verdana"/>
            </a:endParaRPr>
          </a:p>
          <a:p>
            <a:pPr marL="514350" indent="-514350" algn="just">
              <a:lnSpc>
                <a:spcPct val="100000"/>
              </a:lnSpc>
              <a:buFont typeface="Arial" panose="020B0604020202020204" pitchFamily="34" charset="0"/>
              <a:buAutoNum type="arabicParenR"/>
            </a:pPr>
            <a:endParaRPr lang="lv-LV" sz="2100" dirty="0">
              <a:latin typeface="Verdana"/>
              <a:ea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914944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924" y="228600"/>
            <a:ext cx="8227319" cy="1325563"/>
          </a:xfrm>
        </p:spPr>
        <p:txBody>
          <a:bodyPr/>
          <a:lstStyle/>
          <a:p>
            <a:pPr algn="ctr"/>
            <a:r>
              <a:rPr lang="lv-LV" b="1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Mājas lapas struktūra </a:t>
            </a:r>
            <a:endParaRPr lang="ru-RU" dirty="0"/>
          </a:p>
        </p:txBody>
      </p:sp>
      <p:graphicFrame>
        <p:nvGraphicFramePr>
          <p:cNvPr id="3" name="Shēma 2">
            <a:extLst>
              <a:ext uri="{FF2B5EF4-FFF2-40B4-BE49-F238E27FC236}">
                <a16:creationId xmlns:a16="http://schemas.microsoft.com/office/drawing/2014/main" xmlns="" id="{B96BC046-68DA-43F5-A576-F9B07FDEC2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0220730"/>
              </p:ext>
            </p:extLst>
          </p:nvPr>
        </p:nvGraphicFramePr>
        <p:xfrm>
          <a:off x="304799" y="1143000"/>
          <a:ext cx="8610601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Slaida numura vietturis 7">
            <a:extLst>
              <a:ext uri="{FF2B5EF4-FFF2-40B4-BE49-F238E27FC236}">
                <a16:creationId xmlns:a16="http://schemas.microsoft.com/office/drawing/2014/main" xmlns="" id="{596A53C0-70ED-418B-A5A9-1DFCF4618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161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18" descr="Изображение выглядит как текст, внутренний, книг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85683446-B42C-4026-A168-A1A866D6DCF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78508" y="1563706"/>
            <a:ext cx="4303291" cy="49257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79611FF-F0D2-4479-8757-6C4332E8AFF9}"/>
              </a:ext>
            </a:extLst>
          </p:cNvPr>
          <p:cNvSpPr txBox="1"/>
          <p:nvPr/>
        </p:nvSpPr>
        <p:spPr>
          <a:xfrm>
            <a:off x="533400" y="252578"/>
            <a:ext cx="7772400" cy="1311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FFFF"/>
                </a:solidFill>
                <a:latin typeface="Verdana"/>
                <a:ea typeface="Verdana"/>
                <a:cs typeface="Verdana"/>
              </a:defRPr>
            </a:lvl1pPr>
          </a:lstStyle>
          <a:p>
            <a:r>
              <a:rPr lang="ru-RU" dirty="0" err="1"/>
              <a:t>Reģistr</a:t>
            </a:r>
            <a:r>
              <a:rPr lang="lv-LV" dirty="0"/>
              <a:t>ēšanās</a:t>
            </a:r>
            <a:r>
              <a:rPr lang="ru-RU" dirty="0"/>
              <a:t> </a:t>
            </a:r>
            <a:r>
              <a:rPr lang="ru-RU" dirty="0" err="1"/>
              <a:t>forma</a:t>
            </a:r>
            <a:endParaRPr lang="ru-RU" dirty="0"/>
          </a:p>
        </p:txBody>
      </p:sp>
      <p:sp>
        <p:nvSpPr>
          <p:cNvPr id="2" name="Slaida numura vietturis 1">
            <a:extLst>
              <a:ext uri="{FF2B5EF4-FFF2-40B4-BE49-F238E27FC236}">
                <a16:creationId xmlns:a16="http://schemas.microsoft.com/office/drawing/2014/main" xmlns="" id="{83293C74-974D-4A4D-90FD-EB1E0A6D5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905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194CB94-F9DD-4108-93A3-1983C975243B}"/>
              </a:ext>
            </a:extLst>
          </p:cNvPr>
          <p:cNvSpPr txBox="1"/>
          <p:nvPr/>
        </p:nvSpPr>
        <p:spPr>
          <a:xfrm>
            <a:off x="609600" y="362312"/>
            <a:ext cx="7696199" cy="1311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FFFF"/>
                </a:solidFill>
                <a:latin typeface="Verdana"/>
                <a:ea typeface="Verdana"/>
                <a:cs typeface="Verdana"/>
              </a:defRPr>
            </a:lvl1pPr>
          </a:lstStyle>
          <a:p>
            <a:r>
              <a:rPr lang="lv-LV" dirty="0" err="1"/>
              <a:t>Pieslēg</a:t>
            </a:r>
            <a:r>
              <a:rPr lang="ru-RU" dirty="0" err="1"/>
              <a:t>šan</a:t>
            </a:r>
            <a:r>
              <a:rPr lang="lv-LV" dirty="0"/>
              <a:t>ā</a:t>
            </a:r>
            <a:r>
              <a:rPr lang="ru-RU" dirty="0"/>
              <a:t>s </a:t>
            </a:r>
            <a:r>
              <a:rPr lang="ru-RU" dirty="0" err="1"/>
              <a:t>forma</a:t>
            </a:r>
            <a:endParaRPr lang="ru-RU" dirty="0"/>
          </a:p>
        </p:txBody>
      </p:sp>
      <p:pic>
        <p:nvPicPr>
          <p:cNvPr id="20" name="Рисунок 20" descr="Изображение выглядит как внутренний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CB5507BD-AA5C-4195-9BFC-9818235D7ED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02843" y="1805095"/>
            <a:ext cx="6338314" cy="4419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Slaida numura vietturis 1">
            <a:extLst>
              <a:ext uri="{FF2B5EF4-FFF2-40B4-BE49-F238E27FC236}">
                <a16:creationId xmlns:a16="http://schemas.microsoft.com/office/drawing/2014/main" xmlns="" id="{781CC9B2-832C-46DA-B2B8-FABBFBB45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394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бъект 16">
            <a:extLst>
              <a:ext uri="{FF2B5EF4-FFF2-40B4-BE49-F238E27FC236}">
                <a16:creationId xmlns:a16="http://schemas.microsoft.com/office/drawing/2014/main" xmlns="" id="{EC5E6C13-83B8-4DB7-8C7A-1BBBA7792D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10070" y="1525169"/>
            <a:ext cx="3876368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lv-LV" sz="2000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Ja lietotājs ieraksta atkārtotu lietotājvārdu vai e-pastu, kurš jau eksistē datu bāzē, tad tiks uzrādītas  šādas kļūdas:“</a:t>
            </a:r>
            <a:r>
              <a:rPr lang="lv-LV" sz="2000" b="1" i="1" dirty="0" err="1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User</a:t>
            </a:r>
            <a:r>
              <a:rPr lang="lv-LV" sz="2000" b="1" i="1" dirty="0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 </a:t>
            </a:r>
            <a:r>
              <a:rPr lang="lv-LV" sz="2000" b="1" i="1" dirty="0" err="1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with</a:t>
            </a:r>
            <a:r>
              <a:rPr lang="lv-LV" sz="2000" b="1" i="1" dirty="0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 </a:t>
            </a:r>
            <a:r>
              <a:rPr lang="lv-LV" sz="2000" b="1" i="1" dirty="0" err="1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that</a:t>
            </a:r>
            <a:r>
              <a:rPr lang="lv-LV" sz="2000" b="1" i="1" dirty="0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 </a:t>
            </a:r>
            <a:r>
              <a:rPr lang="lv-LV" sz="2000" b="1" i="1" dirty="0" err="1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login</a:t>
            </a:r>
            <a:r>
              <a:rPr lang="lv-LV" sz="2000" b="1" i="1" dirty="0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 </a:t>
            </a:r>
            <a:br>
              <a:rPr lang="lv-LV" sz="2000" b="1" i="1" dirty="0">
                <a:solidFill>
                  <a:schemeClr val="bg1"/>
                </a:solidFill>
                <a:latin typeface="Verdana"/>
                <a:ea typeface="Verdana"/>
                <a:cs typeface="Verdana"/>
              </a:rPr>
            </a:br>
            <a:r>
              <a:rPr lang="lv-LV" sz="2000" b="1" i="1" dirty="0" err="1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already</a:t>
            </a:r>
            <a:r>
              <a:rPr lang="lv-LV" sz="2000" b="1" i="1" dirty="0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 </a:t>
            </a:r>
            <a:r>
              <a:rPr lang="lv-LV" sz="2000" b="1" i="1" dirty="0" err="1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exists</a:t>
            </a:r>
            <a:r>
              <a:rPr lang="lv-LV" sz="2000" dirty="0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” vai “</a:t>
            </a:r>
            <a:r>
              <a:rPr lang="lv-LV" sz="2000" b="1" i="1" dirty="0" err="1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User</a:t>
            </a:r>
            <a:r>
              <a:rPr lang="lv-LV" sz="2000" b="1" i="1" dirty="0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 </a:t>
            </a:r>
            <a:r>
              <a:rPr lang="lv-LV" sz="2000" b="1" i="1" dirty="0" err="1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with</a:t>
            </a:r>
            <a:r>
              <a:rPr lang="lv-LV" sz="2000" b="1" i="1" dirty="0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 </a:t>
            </a:r>
            <a:r>
              <a:rPr lang="lv-LV" sz="2000" b="1" i="1" dirty="0" err="1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that</a:t>
            </a:r>
            <a:r>
              <a:rPr lang="lv-LV" sz="2000" b="1" i="1" dirty="0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 e-</a:t>
            </a:r>
            <a:r>
              <a:rPr lang="lv-LV" sz="2000" b="1" i="1" dirty="0" err="1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mail</a:t>
            </a:r>
            <a:r>
              <a:rPr lang="lv-LV" sz="2000" b="1" i="1" dirty="0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/>
            </a:r>
            <a:br>
              <a:rPr lang="lv-LV" sz="2000" b="1" i="1" dirty="0">
                <a:solidFill>
                  <a:schemeClr val="bg1"/>
                </a:solidFill>
                <a:latin typeface="Verdana"/>
                <a:ea typeface="Verdana"/>
                <a:cs typeface="Verdana"/>
              </a:rPr>
            </a:br>
            <a:r>
              <a:rPr lang="lv-LV" sz="2000" b="1" i="1" dirty="0" err="1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already</a:t>
            </a:r>
            <a:r>
              <a:rPr lang="lv-LV" sz="2000" b="1" i="1" dirty="0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 </a:t>
            </a:r>
            <a:r>
              <a:rPr lang="lv-LV" sz="2000" b="1" i="1" dirty="0" err="1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exists</a:t>
            </a:r>
            <a:r>
              <a:rPr lang="lv-LV" sz="2000" dirty="0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”.</a:t>
            </a:r>
            <a:endParaRPr lang="ru-RU" sz="2000" dirty="0">
              <a:solidFill>
                <a:schemeClr val="bg1"/>
              </a:solidFill>
              <a:latin typeface="Calibri"/>
              <a:ea typeface="Verdana"/>
              <a:cs typeface="Calibri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18" y="3962400"/>
            <a:ext cx="4269177" cy="13359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676400"/>
            <a:ext cx="4269177" cy="13195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DCA7071-57F2-4345-B85B-31A9D0A58125}"/>
              </a:ext>
            </a:extLst>
          </p:cNvPr>
          <p:cNvSpPr txBox="1"/>
          <p:nvPr/>
        </p:nvSpPr>
        <p:spPr>
          <a:xfrm>
            <a:off x="557562" y="218957"/>
            <a:ext cx="7986670" cy="1311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FFFF"/>
                </a:solidFill>
                <a:latin typeface="Verdana"/>
                <a:ea typeface="Verdana"/>
                <a:cs typeface="Verdana"/>
              </a:defRPr>
            </a:lvl1pPr>
          </a:lstStyle>
          <a:p>
            <a:r>
              <a:rPr lang="lv-LV" dirty="0"/>
              <a:t>Kļūdu</a:t>
            </a:r>
            <a:r>
              <a:rPr lang="ru-RU" dirty="0"/>
              <a:t> </a:t>
            </a:r>
            <a:r>
              <a:rPr lang="lv-LV" dirty="0"/>
              <a:t>paziņojumi</a:t>
            </a:r>
            <a:endParaRPr lang="ru-RU" dirty="0"/>
          </a:p>
        </p:txBody>
      </p:sp>
      <p:sp>
        <p:nvSpPr>
          <p:cNvPr id="2" name="Slaida numura vietturis 1">
            <a:extLst>
              <a:ext uri="{FF2B5EF4-FFF2-40B4-BE49-F238E27FC236}">
                <a16:creationId xmlns:a16="http://schemas.microsoft.com/office/drawing/2014/main" xmlns="" id="{5D2B5FB9-8CD2-4557-BF6F-DF09683AD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653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3BCE2B4-D63B-4496-80E3-73A62F8BD9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9613" y="1673440"/>
            <a:ext cx="405579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lv-LV" sz="2000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Ja lietotājs veiksmīgi reģistrējas vai autorizējas “</a:t>
            </a:r>
            <a:r>
              <a:rPr lang="lv-LV" sz="2000" dirty="0" err="1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LootGames</a:t>
            </a:r>
            <a:r>
              <a:rPr lang="lv-LV" sz="2000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” mājas lapā, tad viņam tiks parādīts paziņojums: “</a:t>
            </a:r>
            <a:r>
              <a:rPr lang="lv-LV" sz="2000" b="1" i="1" dirty="0" err="1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You</a:t>
            </a:r>
            <a:r>
              <a:rPr lang="lv-LV" sz="2000" b="1" i="1" dirty="0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 </a:t>
            </a:r>
            <a:r>
              <a:rPr lang="lv-LV" sz="2000" b="1" i="1" dirty="0" err="1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have</a:t>
            </a:r>
            <a:r>
              <a:rPr lang="lv-LV" sz="2000" b="1" i="1" dirty="0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 </a:t>
            </a:r>
            <a:r>
              <a:rPr lang="lv-LV" sz="2000" b="1" i="1" dirty="0" err="1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successfully</a:t>
            </a:r>
            <a:r>
              <a:rPr lang="lv-LV" sz="2000" b="1" i="1" dirty="0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 </a:t>
            </a:r>
            <a:br>
              <a:rPr lang="lv-LV" sz="2000" b="1" i="1" dirty="0">
                <a:solidFill>
                  <a:schemeClr val="bg1"/>
                </a:solidFill>
                <a:latin typeface="Verdana"/>
                <a:ea typeface="Verdana"/>
                <a:cs typeface="Verdana"/>
              </a:rPr>
            </a:br>
            <a:r>
              <a:rPr lang="lv-LV" sz="2000" b="1" i="1" dirty="0" err="1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signed</a:t>
            </a:r>
            <a:r>
              <a:rPr lang="lv-LV" sz="2000" b="1" i="1" dirty="0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 </a:t>
            </a:r>
            <a:r>
              <a:rPr lang="lv-LV" sz="2000" b="1" i="1" dirty="0" err="1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up</a:t>
            </a:r>
            <a:r>
              <a:rPr lang="lv-LV" sz="2000" dirty="0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” vai </a:t>
            </a:r>
            <a:br>
              <a:rPr lang="lv-LV" sz="2000" dirty="0">
                <a:solidFill>
                  <a:schemeClr val="bg1"/>
                </a:solidFill>
                <a:latin typeface="Verdana"/>
                <a:ea typeface="Verdana"/>
                <a:cs typeface="Verdana"/>
              </a:rPr>
            </a:br>
            <a:r>
              <a:rPr lang="lv-LV" sz="2000" dirty="0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"</a:t>
            </a:r>
            <a:r>
              <a:rPr lang="lv-LV" sz="2000" b="1" i="1" dirty="0" err="1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You</a:t>
            </a:r>
            <a:r>
              <a:rPr lang="lv-LV" sz="2000" b="1" i="1" dirty="0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 </a:t>
            </a:r>
            <a:r>
              <a:rPr lang="lv-LV" sz="2000" b="1" i="1" dirty="0" err="1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have</a:t>
            </a:r>
            <a:r>
              <a:rPr lang="lv-LV" sz="2000" b="1" i="1" dirty="0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 </a:t>
            </a:r>
            <a:r>
              <a:rPr lang="lv-LV" sz="2000" b="1" i="1" dirty="0" err="1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successfully</a:t>
            </a:r>
            <a:r>
              <a:rPr lang="lv-LV" sz="2000" b="1" i="1" dirty="0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 </a:t>
            </a:r>
            <a:r>
              <a:rPr lang="lv-LV" sz="2000" b="1" i="1" dirty="0" err="1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logged</a:t>
            </a:r>
            <a:r>
              <a:rPr lang="lv-LV" sz="2000" b="1" i="1" dirty="0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 </a:t>
            </a:r>
            <a:r>
              <a:rPr lang="lv-LV" sz="2000" b="1" i="1" dirty="0" err="1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in</a:t>
            </a:r>
            <a:r>
              <a:rPr lang="lv-LV" sz="2000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".</a:t>
            </a:r>
            <a:endParaRPr lang="ru-RU" sz="2000" dirty="0">
              <a:solidFill>
                <a:srgbClr val="FFFFFF"/>
              </a:solidFill>
              <a:latin typeface="Verdana"/>
              <a:ea typeface="Verdana"/>
              <a:cs typeface="Verdana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3718073"/>
            <a:ext cx="4340373" cy="14564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409" y="1832565"/>
            <a:ext cx="4354564" cy="14073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6AE3A5C-61AA-4D82-B445-07427AD2D8AB}"/>
              </a:ext>
            </a:extLst>
          </p:cNvPr>
          <p:cNvSpPr txBox="1"/>
          <p:nvPr/>
        </p:nvSpPr>
        <p:spPr>
          <a:xfrm>
            <a:off x="609600" y="362312"/>
            <a:ext cx="7696199" cy="1311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FFFF"/>
                </a:solidFill>
                <a:latin typeface="Verdana"/>
                <a:ea typeface="Verdana"/>
                <a:cs typeface="Verdana"/>
              </a:defRPr>
            </a:lvl1pPr>
          </a:lstStyle>
          <a:p>
            <a:r>
              <a:rPr lang="lv-LV" dirty="0"/>
              <a:t>Citi paziņojumi</a:t>
            </a:r>
            <a:endParaRPr lang="ru-RU" dirty="0"/>
          </a:p>
        </p:txBody>
      </p:sp>
      <p:sp>
        <p:nvSpPr>
          <p:cNvPr id="2" name="Slaida numura vietturis 1">
            <a:extLst>
              <a:ext uri="{FF2B5EF4-FFF2-40B4-BE49-F238E27FC236}">
                <a16:creationId xmlns:a16="http://schemas.microsoft.com/office/drawing/2014/main" xmlns="" id="{27A8E1CC-DF87-4243-B124-CF437211D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495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6" descr="Изображение выглядит как черный, внутренний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xmlns="" id="{7F8EDF19-4EEE-45FC-8FC2-EC010803C19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56357" y="2237743"/>
            <a:ext cx="8670615" cy="22274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96111B3-5CCD-42CF-BF15-FCFD823A2A9E}"/>
              </a:ext>
            </a:extLst>
          </p:cNvPr>
          <p:cNvSpPr txBox="1"/>
          <p:nvPr/>
        </p:nvSpPr>
        <p:spPr>
          <a:xfrm>
            <a:off x="256357" y="4620257"/>
            <a:ext cx="8673406" cy="86728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50000"/>
              </a:lnSpc>
            </a:pPr>
            <a:r>
              <a:rPr lang="lv-LV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Lietotājam, kurš ir autorizējies mājas lapā, tiek piedāvāts pievienot video kādā no viņam interesējošiem žanriem.</a:t>
            </a:r>
            <a:endParaRPr lang="ru-RU" dirty="0">
              <a:solidFill>
                <a:srgbClr val="FFFFFF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628650" y="136524"/>
            <a:ext cx="78867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lv-LV" b="1" dirty="0">
                <a:solidFill>
                  <a:srgbClr val="FFFFFF"/>
                </a:solidFill>
                <a:latin typeface="Verdana"/>
                <a:ea typeface="Verdana"/>
              </a:rPr>
              <a:t>Video pievienošana (1)</a:t>
            </a:r>
            <a:endParaRPr lang="ru-RU" b="1" dirty="0">
              <a:solidFill>
                <a:srgbClr val="FFFFFF"/>
              </a:solidFill>
              <a:latin typeface="Verdana"/>
              <a:ea typeface="Verdana"/>
            </a:endParaRPr>
          </a:p>
        </p:txBody>
      </p:sp>
      <p:sp>
        <p:nvSpPr>
          <p:cNvPr id="3" name="Slaida numura vietturis 2">
            <a:extLst>
              <a:ext uri="{FF2B5EF4-FFF2-40B4-BE49-F238E27FC236}">
                <a16:creationId xmlns:a16="http://schemas.microsoft.com/office/drawing/2014/main" xmlns="" id="{395E7CD7-35BD-4642-8B45-F6FDDD32F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668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6" descr="Изображение выглядит как текст, стена, показывает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xmlns="" id="{86F161B0-0BEE-478D-A5CC-C6C180C77D5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14399" y="2558028"/>
            <a:ext cx="7152518" cy="36139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D8DA08E-E22B-4FFA-B03D-823C7CD89766}"/>
              </a:ext>
            </a:extLst>
          </p:cNvPr>
          <p:cNvSpPr txBox="1"/>
          <p:nvPr/>
        </p:nvSpPr>
        <p:spPr>
          <a:xfrm>
            <a:off x="149172" y="1219200"/>
            <a:ext cx="8682973" cy="128278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50000"/>
              </a:lnSpc>
            </a:pPr>
            <a:r>
              <a:rPr lang="lv-LV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Lietotājs var atrast video pēc filtra “Search </a:t>
            </a:r>
            <a:r>
              <a:rPr lang="lv-LV" dirty="0" err="1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for</a:t>
            </a:r>
            <a:r>
              <a:rPr lang="lv-LV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 </a:t>
            </a:r>
            <a:r>
              <a:rPr lang="lv-LV" dirty="0" err="1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category</a:t>
            </a:r>
            <a:r>
              <a:rPr lang="lv-LV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...”. Piemēram, ja lietotājs uzraksta filtrā </a:t>
            </a:r>
            <a:r>
              <a:rPr lang="en-US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“</a:t>
            </a:r>
            <a:r>
              <a:rPr lang="lv-LV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mūzika</a:t>
            </a:r>
            <a:r>
              <a:rPr lang="en-US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”</a:t>
            </a:r>
            <a:r>
              <a:rPr lang="lv-LV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, tiks izvadīti visi video, kuri atbilst </a:t>
            </a:r>
            <a:r>
              <a:rPr lang="en-US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”</a:t>
            </a:r>
            <a:r>
              <a:rPr lang="lv-LV" dirty="0" err="1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music</a:t>
            </a:r>
            <a:r>
              <a:rPr lang="en-US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”</a:t>
            </a:r>
            <a:r>
              <a:rPr lang="lv-LV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 </a:t>
            </a:r>
            <a:r>
              <a:rPr lang="lv-LV" dirty="0" err="1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kateg</a:t>
            </a:r>
            <a:r>
              <a:rPr lang="en-US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o</a:t>
            </a:r>
            <a:r>
              <a:rPr lang="lv-LV" dirty="0">
                <a:solidFill>
                  <a:srgbClr val="FFFFFF"/>
                </a:solidFill>
                <a:latin typeface="Verdana"/>
                <a:ea typeface="Verdana"/>
                <a:cs typeface="Verdana"/>
              </a:rPr>
              <a:t>rijai.</a:t>
            </a:r>
            <a:endParaRPr lang="ru-RU" dirty="0">
              <a:solidFill>
                <a:srgbClr val="FFFFFF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628650" y="93513"/>
            <a:ext cx="78867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lv-LV" b="1" dirty="0">
                <a:solidFill>
                  <a:srgbClr val="FFFFFF"/>
                </a:solidFill>
                <a:latin typeface="Verdana"/>
                <a:ea typeface="Verdana"/>
              </a:rPr>
              <a:t>Video pievienošana (2)</a:t>
            </a:r>
            <a:endParaRPr lang="ru-RU" b="1" dirty="0">
              <a:solidFill>
                <a:srgbClr val="FFFFFF"/>
              </a:solidFill>
              <a:latin typeface="Verdana"/>
              <a:ea typeface="Verdana"/>
            </a:endParaRPr>
          </a:p>
        </p:txBody>
      </p:sp>
      <p:sp>
        <p:nvSpPr>
          <p:cNvPr id="2" name="Slaida numura vietturis 1">
            <a:extLst>
              <a:ext uri="{FF2B5EF4-FFF2-40B4-BE49-F238E27FC236}">
                <a16:creationId xmlns:a16="http://schemas.microsoft.com/office/drawing/2014/main" xmlns="" id="{E8BE284E-5A4F-4D02-AD52-DDFB7627B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046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6">
            <a:extLst>
              <a:ext uri="{FF2B5EF4-FFF2-40B4-BE49-F238E27FC236}">
                <a16:creationId xmlns:a16="http://schemas.microsoft.com/office/drawing/2014/main" xmlns="" id="{12457C40-EC21-4321-8BBE-7CD12E26D9E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35062" y="2075028"/>
            <a:ext cx="8673875" cy="27079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64134" y="198387"/>
            <a:ext cx="78867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lv-LV" b="1" dirty="0">
                <a:solidFill>
                  <a:srgbClr val="FFFFFF"/>
                </a:solidFill>
                <a:latin typeface="Verdana"/>
                <a:ea typeface="Verdana"/>
              </a:rPr>
              <a:t>Saziņas forma</a:t>
            </a:r>
            <a:endParaRPr lang="ru-RU" b="1" dirty="0">
              <a:solidFill>
                <a:srgbClr val="FFFFFF"/>
              </a:solidFill>
              <a:latin typeface="Verdana"/>
              <a:ea typeface="Verdana"/>
            </a:endParaRPr>
          </a:p>
        </p:txBody>
      </p:sp>
      <p:sp>
        <p:nvSpPr>
          <p:cNvPr id="2" name="Slaida numura vietturis 1">
            <a:extLst>
              <a:ext uri="{FF2B5EF4-FFF2-40B4-BE49-F238E27FC236}">
                <a16:creationId xmlns:a16="http://schemas.microsoft.com/office/drawing/2014/main" xmlns="" id="{346D997A-1926-49EA-A61A-BDB96C744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965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xmlns="" id="{443483FB-428A-4C13-9F26-AE44C5383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b="1" dirty="0">
                <a:solidFill>
                  <a:srgbClr val="FFFFFF"/>
                </a:solidFill>
                <a:latin typeface="Verdana"/>
                <a:ea typeface="Verdana"/>
              </a:rPr>
              <a:t>Demonstrācija</a:t>
            </a:r>
            <a:endParaRPr lang="lv-LV" dirty="0"/>
          </a:p>
        </p:txBody>
      </p:sp>
      <p:sp>
        <p:nvSpPr>
          <p:cNvPr id="5" name="Slaida numura vietturis 4">
            <a:extLst>
              <a:ext uri="{FF2B5EF4-FFF2-40B4-BE49-F238E27FC236}">
                <a16:creationId xmlns:a16="http://schemas.microsoft.com/office/drawing/2014/main" xmlns="" id="{A6DBEA59-15D1-4853-9A99-8CA26D2FC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53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dirty="0" err="1">
                <a:solidFill>
                  <a:srgbClr val="FFFFFF"/>
                </a:solidFill>
                <a:latin typeface="Verdana"/>
                <a:ea typeface="Verdana"/>
              </a:rPr>
              <a:t>Secinājumi</a:t>
            </a:r>
            <a:endParaRPr lang="ru-RU" b="1" dirty="0">
              <a:solidFill>
                <a:srgbClr val="FFFFFF"/>
              </a:solidFill>
              <a:latin typeface="Verdana"/>
              <a:ea typeface="Verdana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4069" y="1689102"/>
            <a:ext cx="7886700" cy="4667249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lv-LV" sz="2400" dirty="0">
                <a:solidFill>
                  <a:schemeClr val="bg1"/>
                </a:solidFill>
                <a:latin typeface="vernada"/>
              </a:rPr>
              <a:t>Mājas lapas izstrādes laikā tika iegūta pieredze darbā ar programmēšanu, kā arī tika praktiski pielietotas mācību procesā iegūtās teorētiskās zināšanas</a:t>
            </a:r>
            <a:endParaRPr lang="en-US" sz="2400" dirty="0">
              <a:solidFill>
                <a:schemeClr val="bg1"/>
              </a:solidFill>
              <a:latin typeface="vernada"/>
            </a:endParaRPr>
          </a:p>
          <a:p>
            <a:pPr algn="just">
              <a:lnSpc>
                <a:spcPct val="100000"/>
              </a:lnSpc>
            </a:pPr>
            <a:r>
              <a:rPr lang="en-US" sz="2400" dirty="0" err="1">
                <a:solidFill>
                  <a:schemeClr val="bg1"/>
                </a:solidFill>
                <a:latin typeface="vernada"/>
              </a:rPr>
              <a:t>Manupr</a:t>
            </a:r>
            <a:r>
              <a:rPr lang="lv-LV" sz="2400" dirty="0" err="1">
                <a:solidFill>
                  <a:schemeClr val="bg1"/>
                </a:solidFill>
                <a:latin typeface="vernada"/>
              </a:rPr>
              <a:t>āt</a:t>
            </a:r>
            <a:r>
              <a:rPr lang="lv-LV" sz="2400" dirty="0">
                <a:solidFill>
                  <a:schemeClr val="bg1"/>
                </a:solidFill>
                <a:latin typeface="vernada"/>
              </a:rPr>
              <a:t>,</a:t>
            </a:r>
            <a:r>
              <a:rPr lang="en-US" sz="2400" dirty="0">
                <a:solidFill>
                  <a:schemeClr val="bg1"/>
                </a:solidFill>
                <a:latin typeface="vernada"/>
              </a:rPr>
              <a:t> </a:t>
            </a:r>
            <a:r>
              <a:rPr lang="lv-LV" sz="2400" dirty="0">
                <a:solidFill>
                  <a:schemeClr val="bg1"/>
                </a:solidFill>
                <a:latin typeface="vernada"/>
              </a:rPr>
              <a:t>PHP un Javascript</a:t>
            </a:r>
            <a:r>
              <a:rPr lang="en-US" sz="2400" dirty="0">
                <a:solidFill>
                  <a:schemeClr val="bg1"/>
                </a:solidFill>
                <a:latin typeface="vernada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vernada"/>
              </a:rPr>
              <a:t>ir</a:t>
            </a:r>
            <a:r>
              <a:rPr lang="en-US" sz="2400" dirty="0">
                <a:solidFill>
                  <a:schemeClr val="bg1"/>
                </a:solidFill>
                <a:latin typeface="vernada"/>
              </a:rPr>
              <a:t> </a:t>
            </a:r>
            <a:r>
              <a:rPr lang="en-US" sz="2400" dirty="0" err="1">
                <a:solidFill>
                  <a:schemeClr val="bg1"/>
                </a:solidFill>
                <a:latin typeface="vernada"/>
              </a:rPr>
              <a:t>viena</a:t>
            </a:r>
            <a:r>
              <a:rPr lang="lv-LV" sz="2400" dirty="0">
                <a:solidFill>
                  <a:schemeClr val="bg1"/>
                </a:solidFill>
                <a:latin typeface="vernada"/>
              </a:rPr>
              <a:t>s</a:t>
            </a:r>
            <a:r>
              <a:rPr lang="en-US" sz="2400" dirty="0">
                <a:solidFill>
                  <a:schemeClr val="bg1"/>
                </a:solidFill>
                <a:latin typeface="vernada"/>
              </a:rPr>
              <a:t> no </a:t>
            </a:r>
            <a:r>
              <a:rPr lang="en-US" sz="2400" dirty="0" err="1">
                <a:solidFill>
                  <a:schemeClr val="bg1"/>
                </a:solidFill>
                <a:latin typeface="vernada"/>
              </a:rPr>
              <a:t>visbiežāk</a:t>
            </a:r>
            <a:r>
              <a:rPr lang="en-US" sz="2400" dirty="0">
                <a:solidFill>
                  <a:schemeClr val="bg1"/>
                </a:solidFill>
                <a:latin typeface="vernada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vernada"/>
              </a:rPr>
              <a:t>izmanto</a:t>
            </a:r>
            <a:r>
              <a:rPr lang="lv-LV" sz="2400" dirty="0" err="1">
                <a:solidFill>
                  <a:schemeClr val="bg1"/>
                </a:solidFill>
                <a:latin typeface="vernada"/>
              </a:rPr>
              <a:t>jamajām</a:t>
            </a:r>
            <a:r>
              <a:rPr lang="en-US" sz="2400" dirty="0">
                <a:solidFill>
                  <a:schemeClr val="bg1"/>
                </a:solidFill>
                <a:latin typeface="vernada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vernada"/>
              </a:rPr>
              <a:t>programmēšanas</a:t>
            </a:r>
            <a:r>
              <a:rPr lang="en-US" sz="2400" dirty="0">
                <a:solidFill>
                  <a:schemeClr val="bg1"/>
                </a:solidFill>
                <a:latin typeface="vernada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vernada"/>
              </a:rPr>
              <a:t>valodām</a:t>
            </a:r>
            <a:r>
              <a:rPr lang="en-US" sz="2400" dirty="0">
                <a:solidFill>
                  <a:schemeClr val="bg1"/>
                </a:solidFill>
                <a:latin typeface="vernada"/>
              </a:rPr>
              <a:t> web </a:t>
            </a:r>
            <a:r>
              <a:rPr lang="en-US" sz="2400" dirty="0" err="1">
                <a:solidFill>
                  <a:schemeClr val="bg1"/>
                </a:solidFill>
                <a:latin typeface="vernada"/>
              </a:rPr>
              <a:t>izstrādē</a:t>
            </a:r>
            <a:r>
              <a:rPr lang="en-US" sz="2400" dirty="0">
                <a:solidFill>
                  <a:schemeClr val="bg1"/>
                </a:solidFill>
                <a:latin typeface="vernada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vernada"/>
              </a:rPr>
              <a:t>turklāt</a:t>
            </a:r>
            <a:r>
              <a:rPr lang="en-US" sz="2400" dirty="0">
                <a:solidFill>
                  <a:schemeClr val="bg1"/>
                </a:solidFill>
                <a:latin typeface="vernada"/>
              </a:rPr>
              <a:t> t</a:t>
            </a:r>
            <a:r>
              <a:rPr lang="lv-LV" sz="2400" dirty="0">
                <a:solidFill>
                  <a:schemeClr val="bg1"/>
                </a:solidFill>
                <a:latin typeface="vernada"/>
              </a:rPr>
              <a:t>ā</a:t>
            </a:r>
            <a:r>
              <a:rPr lang="en-US" sz="2400" dirty="0">
                <a:solidFill>
                  <a:schemeClr val="bg1"/>
                </a:solidFill>
                <a:latin typeface="vernada"/>
              </a:rPr>
              <a:t>s </a:t>
            </a:r>
            <a:r>
              <a:rPr lang="en-US" sz="2400" dirty="0" err="1">
                <a:solidFill>
                  <a:schemeClr val="bg1"/>
                </a:solidFill>
                <a:latin typeface="vernada"/>
              </a:rPr>
              <a:t>ir</a:t>
            </a:r>
            <a:r>
              <a:rPr lang="en-US" sz="2400" dirty="0">
                <a:solidFill>
                  <a:schemeClr val="bg1"/>
                </a:solidFill>
                <a:latin typeface="vernada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vernada"/>
              </a:rPr>
              <a:t>efektīv</a:t>
            </a:r>
            <a:r>
              <a:rPr lang="lv-LV" sz="2400" dirty="0">
                <a:solidFill>
                  <a:schemeClr val="bg1"/>
                </a:solidFill>
                <a:latin typeface="vernada"/>
              </a:rPr>
              <a:t>as</a:t>
            </a:r>
            <a:r>
              <a:rPr lang="en-US" sz="2400" dirty="0">
                <a:solidFill>
                  <a:schemeClr val="bg1"/>
                </a:solidFill>
                <a:latin typeface="vernada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vernada"/>
              </a:rPr>
              <a:t>elastīg</a:t>
            </a:r>
            <a:r>
              <a:rPr lang="lv-LV" sz="2400" dirty="0">
                <a:solidFill>
                  <a:schemeClr val="bg1"/>
                </a:solidFill>
                <a:latin typeface="vernada"/>
              </a:rPr>
              <a:t>as</a:t>
            </a:r>
            <a:r>
              <a:rPr lang="en-US" sz="2400" dirty="0">
                <a:solidFill>
                  <a:schemeClr val="bg1"/>
                </a:solidFill>
                <a:latin typeface="vernada"/>
              </a:rPr>
              <a:t> un </a:t>
            </a:r>
            <a:r>
              <a:rPr lang="en-US" sz="2400" dirty="0" err="1">
                <a:solidFill>
                  <a:schemeClr val="bg1"/>
                </a:solidFill>
                <a:latin typeface="vernada"/>
              </a:rPr>
              <a:t>pielāgot</a:t>
            </a:r>
            <a:r>
              <a:rPr lang="lv-LV" sz="2400" dirty="0">
                <a:solidFill>
                  <a:schemeClr val="bg1"/>
                </a:solidFill>
                <a:latin typeface="vernada"/>
              </a:rPr>
              <a:t>a</a:t>
            </a:r>
            <a:r>
              <a:rPr lang="en-US" sz="2400" dirty="0">
                <a:solidFill>
                  <a:schemeClr val="bg1"/>
                </a:solidFill>
                <a:latin typeface="vernada"/>
              </a:rPr>
              <a:t>s </a:t>
            </a:r>
            <a:r>
              <a:rPr lang="en-US" sz="2400" dirty="0" err="1">
                <a:solidFill>
                  <a:schemeClr val="bg1"/>
                </a:solidFill>
                <a:latin typeface="vernada"/>
              </a:rPr>
              <a:t>visām</a:t>
            </a:r>
            <a:r>
              <a:rPr lang="en-US" sz="2400" dirty="0">
                <a:solidFill>
                  <a:schemeClr val="bg1"/>
                </a:solidFill>
                <a:latin typeface="vernada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vernada"/>
              </a:rPr>
              <a:t>interneta</a:t>
            </a:r>
            <a:r>
              <a:rPr lang="en-US" sz="2400" dirty="0">
                <a:solidFill>
                  <a:schemeClr val="bg1"/>
                </a:solidFill>
                <a:latin typeface="vernada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vernada"/>
              </a:rPr>
              <a:t>pārlūkprogrammām</a:t>
            </a:r>
            <a:endParaRPr lang="lv-LV" sz="2400" dirty="0">
              <a:solidFill>
                <a:schemeClr val="bg1"/>
              </a:solidFill>
              <a:latin typeface="vernada"/>
            </a:endParaRPr>
          </a:p>
          <a:p>
            <a:pPr algn="just">
              <a:lnSpc>
                <a:spcPct val="100000"/>
              </a:lnSpc>
            </a:pPr>
            <a:r>
              <a:rPr lang="lv-LV" sz="2400" dirty="0">
                <a:solidFill>
                  <a:schemeClr val="bg1"/>
                </a:solidFill>
                <a:latin typeface="vernada"/>
              </a:rPr>
              <a:t>Javascript un PHP</a:t>
            </a:r>
            <a:r>
              <a:rPr lang="en-US" sz="2400" dirty="0">
                <a:solidFill>
                  <a:schemeClr val="bg1"/>
                </a:solidFill>
                <a:latin typeface="vernada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vernada"/>
              </a:rPr>
              <a:t>programmēšanā</a:t>
            </a:r>
            <a:r>
              <a:rPr lang="en-US" sz="2400" dirty="0">
                <a:solidFill>
                  <a:schemeClr val="bg1"/>
                </a:solidFill>
                <a:latin typeface="vernada"/>
              </a:rPr>
              <a:t> </a:t>
            </a:r>
            <a:r>
              <a:rPr lang="en-US" sz="2400" dirty="0" err="1">
                <a:solidFill>
                  <a:schemeClr val="bg1"/>
                </a:solidFill>
                <a:latin typeface="vernada"/>
              </a:rPr>
              <a:t>izmantot</a:t>
            </a:r>
            <a:r>
              <a:rPr lang="lv-LV" sz="2400" dirty="0" err="1">
                <a:solidFill>
                  <a:schemeClr val="bg1"/>
                </a:solidFill>
                <a:latin typeface="vernada"/>
              </a:rPr>
              <a:t>ie</a:t>
            </a:r>
            <a:r>
              <a:rPr lang="en-US" sz="2400" dirty="0">
                <a:solidFill>
                  <a:schemeClr val="bg1"/>
                </a:solidFill>
                <a:latin typeface="vernada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vernada"/>
              </a:rPr>
              <a:t>rīk</a:t>
            </a:r>
            <a:r>
              <a:rPr lang="lv-LV" sz="2400" dirty="0">
                <a:solidFill>
                  <a:schemeClr val="bg1"/>
                </a:solidFill>
                <a:latin typeface="vernada"/>
              </a:rPr>
              <a:t>i</a:t>
            </a:r>
            <a:r>
              <a:rPr lang="en-US" sz="2400" dirty="0">
                <a:solidFill>
                  <a:schemeClr val="bg1"/>
                </a:solidFill>
                <a:latin typeface="vernada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vernada"/>
              </a:rPr>
              <a:t>palīdzēja</a:t>
            </a:r>
            <a:r>
              <a:rPr lang="en-US" sz="2400" dirty="0">
                <a:solidFill>
                  <a:schemeClr val="bg1"/>
                </a:solidFill>
                <a:latin typeface="vernada"/>
              </a:rPr>
              <a:t> </a:t>
            </a:r>
            <a:r>
              <a:rPr lang="lv-LV" sz="2400" dirty="0">
                <a:solidFill>
                  <a:schemeClr val="bg1"/>
                </a:solidFill>
                <a:latin typeface="vernada"/>
              </a:rPr>
              <a:t>man</a:t>
            </a:r>
            <a:r>
              <a:rPr lang="en-US" sz="2400" dirty="0">
                <a:solidFill>
                  <a:schemeClr val="bg1"/>
                </a:solidFill>
                <a:latin typeface="vernada"/>
              </a:rPr>
              <a:t> </a:t>
            </a:r>
            <a:r>
              <a:rPr lang="lv-LV" sz="2400" dirty="0">
                <a:solidFill>
                  <a:schemeClr val="bg1"/>
                </a:solidFill>
                <a:latin typeface="vernada"/>
              </a:rPr>
              <a:t>izveidot mājas lapu kādu to biju ieplānojis</a:t>
            </a:r>
          </a:p>
          <a:p>
            <a:pPr algn="just">
              <a:lnSpc>
                <a:spcPct val="100000"/>
              </a:lnSpc>
            </a:pPr>
            <a:r>
              <a:rPr lang="lv-LV" sz="2400" dirty="0">
                <a:solidFill>
                  <a:schemeClr val="bg1"/>
                </a:solidFill>
                <a:latin typeface="vernada"/>
              </a:rPr>
              <a:t>Laika gaitā plānoju mājas lapu pilnveidot, ņemot vērā lietotāju vajadzības un ieteikumus</a:t>
            </a:r>
          </a:p>
          <a:p>
            <a:pPr algn="just">
              <a:lnSpc>
                <a:spcPct val="100000"/>
              </a:lnSpc>
            </a:pPr>
            <a:endParaRPr lang="ru-RU" sz="2400" dirty="0">
              <a:solidFill>
                <a:schemeClr val="bg1"/>
              </a:solidFill>
              <a:latin typeface="vernada"/>
            </a:endParaRPr>
          </a:p>
        </p:txBody>
      </p:sp>
      <p:sp>
        <p:nvSpPr>
          <p:cNvPr id="5" name="Slaida numura vietturis 4">
            <a:extLst>
              <a:ext uri="{FF2B5EF4-FFF2-40B4-BE49-F238E27FC236}">
                <a16:creationId xmlns:a16="http://schemas.microsoft.com/office/drawing/2014/main" xmlns="" id="{3EA09A11-4F21-4DED-B4E7-50555620E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z="1400" b="1" smtClean="0"/>
              <a:pPr/>
              <a:t>13</a:t>
            </a:fld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916872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" y="2724830"/>
            <a:ext cx="8915400" cy="140833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sz="4400" b="1" dirty="0">
                <a:solidFill>
                  <a:srgbClr val="FFFFFF"/>
                </a:solidFill>
                <a:latin typeface="Verdana"/>
                <a:ea typeface="Verdana"/>
              </a:rPr>
              <a:t>Paldies par uzmanību!</a:t>
            </a:r>
          </a:p>
        </p:txBody>
      </p:sp>
    </p:spTree>
    <p:extLst>
      <p:ext uri="{BB962C8B-B14F-4D97-AF65-F5344CB8AC3E}">
        <p14:creationId xmlns:p14="http://schemas.microsoft.com/office/powerpoint/2010/main" val="1469417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405</TotalTime>
  <Words>186</Words>
  <Application>Microsoft Office PowerPoint</Application>
  <PresentationFormat>Экран (4:3)</PresentationFormat>
  <Paragraphs>59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gulim</vt:lpstr>
      <vt:lpstr>Arial</vt:lpstr>
      <vt:lpstr>Calibri</vt:lpstr>
      <vt:lpstr>Calibri Light</vt:lpstr>
      <vt:lpstr>Verdana</vt:lpstr>
      <vt:lpstr>vernada</vt:lpstr>
      <vt:lpstr>Тема Office</vt:lpstr>
      <vt:lpstr>Spēļu kataloga LootGames izstrāde</vt:lpstr>
      <vt:lpstr>Презентация PowerPoint</vt:lpstr>
      <vt:lpstr>Презентация PowerPoint</vt:lpstr>
      <vt:lpstr>Mājas lapas struktūra </vt:lpstr>
      <vt:lpstr>Презентация PowerPoint</vt:lpstr>
      <vt:lpstr>Презентация PowerPoint</vt:lpstr>
      <vt:lpstr>Презентация PowerPoint</vt:lpstr>
      <vt:lpstr>Презентация PowerPoint</vt:lpstr>
      <vt:lpstr>Video pievienošana (1)</vt:lpstr>
      <vt:lpstr>Video pievienošana (2)</vt:lpstr>
      <vt:lpstr>Saziņas forma</vt:lpstr>
      <vt:lpstr>Demonstrācija</vt:lpstr>
      <vt:lpstr>Secinājumi</vt:lpstr>
      <vt:lpstr>Paldies par uzmanību!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Projekta nosaukums</dc:title>
  <dc:creator>Robertsg</dc:creator>
  <cp:lastModifiedBy>Vladislavs Matjuškovs</cp:lastModifiedBy>
  <cp:revision>72</cp:revision>
  <dcterms:created xsi:type="dcterms:W3CDTF">2006-08-16T00:00:00Z</dcterms:created>
  <dcterms:modified xsi:type="dcterms:W3CDTF">2018-06-17T21:25:59Z</dcterms:modified>
</cp:coreProperties>
</file>