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6" r:id="rId7"/>
    <p:sldId id="273" r:id="rId8"/>
    <p:sldId id="270" r:id="rId9"/>
    <p:sldId id="274" r:id="rId10"/>
    <p:sldId id="262" r:id="rId11"/>
    <p:sldId id="275" r:id="rId12"/>
    <p:sldId id="265" r:id="rId13"/>
    <p:sldId id="264" r:id="rId14"/>
    <p:sldId id="266" r:id="rId15"/>
    <p:sldId id="267" r:id="rId16"/>
    <p:sldId id="268" r:id="rId17"/>
    <p:sldId id="269" r:id="rId18"/>
    <p:sldId id="271" r:id="rId19"/>
    <p:sldId id="263" r:id="rId20"/>
    <p:sldId id="272" r:id="rId2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D52D815-7876-49B6-9213-26975C713657}" type="datetimeFigureOut">
              <a:rPr lang="lv-LV" smtClean="0"/>
              <a:t>25.06.2019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D7927E4-B596-4EDD-9D55-C09B7455E1E6}"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620120"/>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2D815-7876-49B6-9213-26975C713657}" type="datetimeFigureOut">
              <a:rPr lang="lv-LV" smtClean="0"/>
              <a:t>25.06.2019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209428259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D52D815-7876-49B6-9213-26975C713657}" type="datetimeFigureOut">
              <a:rPr lang="lv-LV" smtClean="0"/>
              <a:t>25.06.2019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D7927E4-B596-4EDD-9D55-C09B7455E1E6}"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686454"/>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52D815-7876-49B6-9213-26975C713657}" type="datetimeFigureOut">
              <a:rPr lang="lv-LV" smtClean="0"/>
              <a:t>25.06.2019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2722490902"/>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D52D815-7876-49B6-9213-26975C713657}" type="datetimeFigureOut">
              <a:rPr lang="lv-LV" smtClean="0"/>
              <a:t>25.06.2019</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109052867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52D815-7876-49B6-9213-26975C713657}" type="datetimeFigureOut">
              <a:rPr lang="lv-LV" smtClean="0"/>
              <a:t>25.06.2019</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205226805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52D815-7876-49B6-9213-26975C713657}" type="datetimeFigureOut">
              <a:rPr lang="lv-LV" smtClean="0"/>
              <a:t>25.06.2019</a:t>
            </a:fld>
            <a:endParaRPr lang="lv-LV"/>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lv-LV"/>
          </a:p>
        </p:txBody>
      </p:sp>
      <p:sp>
        <p:nvSpPr>
          <p:cNvPr id="9" name="Slide Number Placeholder 8"/>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139661351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D52D815-7876-49B6-9213-26975C713657}" type="datetimeFigureOut">
              <a:rPr lang="lv-LV" smtClean="0"/>
              <a:t>25.06.2019</a:t>
            </a:fld>
            <a:endParaRPr lang="lv-LV"/>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lv-LV"/>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D7927E4-B596-4EDD-9D55-C09B7455E1E6}" type="slidenum">
              <a:rPr lang="lv-LV" smtClean="0"/>
              <a:t>‹#›</a:t>
            </a:fld>
            <a:endParaRPr lang="lv-LV"/>
          </a:p>
        </p:txBody>
      </p:sp>
    </p:spTree>
    <p:extLst>
      <p:ext uri="{BB962C8B-B14F-4D97-AF65-F5344CB8AC3E}">
        <p14:creationId xmlns:p14="http://schemas.microsoft.com/office/powerpoint/2010/main" val="114280236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D52D815-7876-49B6-9213-26975C713657}" type="datetimeFigureOut">
              <a:rPr lang="lv-LV" smtClean="0"/>
              <a:t>25.06.2019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288694923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2D815-7876-49B6-9213-26975C713657}" type="datetimeFigureOut">
              <a:rPr lang="lv-LV" smtClean="0"/>
              <a:t>25.06.2019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374391627"/>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2D815-7876-49B6-9213-26975C713657}" type="datetimeFigureOut">
              <a:rPr lang="lv-LV" smtClean="0"/>
              <a:t>25.06.2019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D7927E4-B596-4EDD-9D55-C09B7455E1E6}" type="slidenum">
              <a:rPr lang="lv-LV" smtClean="0"/>
              <a:t>‹#›</a:t>
            </a:fld>
            <a:endParaRPr lang="lv-LV"/>
          </a:p>
        </p:txBody>
      </p:sp>
    </p:spTree>
    <p:extLst>
      <p:ext uri="{BB962C8B-B14F-4D97-AF65-F5344CB8AC3E}">
        <p14:creationId xmlns:p14="http://schemas.microsoft.com/office/powerpoint/2010/main" val="293993365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D52D815-7876-49B6-9213-26975C713657}" type="datetimeFigureOut">
              <a:rPr lang="lv-LV" smtClean="0"/>
              <a:t>25.06.2019</a:t>
            </a:fld>
            <a:endParaRPr lang="lv-LV"/>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lv-LV"/>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D7927E4-B596-4EDD-9D55-C09B7455E1E6}" type="slidenum">
              <a:rPr lang="lv-LV" smtClean="0"/>
              <a:t>‹#›</a:t>
            </a:fld>
            <a:endParaRPr lang="lv-LV"/>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195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6000" dirty="0" smtClean="0">
                <a:latin typeface="Times New Roman" panose="02020603050405020304" pitchFamily="18" charset="0"/>
                <a:cs typeface="Times New Roman" panose="02020603050405020304" pitchFamily="18" charset="0"/>
              </a:rPr>
              <a:t>“Jelgava” </a:t>
            </a:r>
            <a:r>
              <a:rPr lang="lv-LV" sz="6000" dirty="0" smtClean="0">
                <a:latin typeface="Times New Roman" panose="02020603050405020304" pitchFamily="18" charset="0"/>
                <a:cs typeface="Times New Roman" panose="02020603050405020304" pitchFamily="18" charset="0"/>
              </a:rPr>
              <a:t>mājās</a:t>
            </a:r>
            <a:r>
              <a:rPr lang="en-US" sz="6000" dirty="0" smtClean="0">
                <a:latin typeface="Times New Roman" panose="02020603050405020304" pitchFamily="18" charset="0"/>
                <a:cs typeface="Times New Roman" panose="02020603050405020304" pitchFamily="18" charset="0"/>
              </a:rPr>
              <a:t> </a:t>
            </a:r>
            <a:r>
              <a:rPr lang="lv-LV" sz="6000" dirty="0" smtClean="0">
                <a:latin typeface="Times New Roman" panose="02020603050405020304" pitchFamily="18" charset="0"/>
                <a:cs typeface="Times New Roman" panose="02020603050405020304" pitchFamily="18" charset="0"/>
              </a:rPr>
              <a:t>lapas izstrāde</a:t>
            </a:r>
            <a:endParaRPr lang="lv-LV" sz="6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lv-LV" dirty="0" smtClean="0">
                <a:latin typeface="Times New Roman" panose="02020603050405020304" pitchFamily="18" charset="0"/>
                <a:cs typeface="Times New Roman" panose="02020603050405020304" pitchFamily="18" charset="0"/>
              </a:rPr>
              <a:t>Kvalifikācijas darbs</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Rihards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hendzelis</a:t>
            </a:r>
            <a:r>
              <a:rPr lang="en-US" dirty="0" smtClean="0">
                <a:latin typeface="Times New Roman" panose="02020603050405020304" pitchFamily="18" charset="0"/>
                <a:cs typeface="Times New Roman" panose="02020603050405020304" pitchFamily="18" charset="0"/>
              </a:rPr>
              <a:t> 410.gruppa</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402048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latin typeface="Times New Roman" panose="02020603050405020304" pitchFamily="18" charset="0"/>
                <a:cs typeface="Times New Roman" panose="02020603050405020304" pitchFamily="18" charset="0"/>
              </a:rPr>
              <a:t>Par </a:t>
            </a:r>
            <a:r>
              <a:rPr lang="en-US" sz="6000" dirty="0" err="1" smtClean="0">
                <a:latin typeface="Times New Roman" panose="02020603050405020304" pitchFamily="18" charset="0"/>
                <a:cs typeface="Times New Roman" panose="02020603050405020304" pitchFamily="18" charset="0"/>
              </a:rPr>
              <a:t>ko</a:t>
            </a:r>
            <a:r>
              <a:rPr lang="en-US" sz="6000" dirty="0" smtClean="0">
                <a:latin typeface="Times New Roman" panose="02020603050405020304" pitchFamily="18" charset="0"/>
                <a:cs typeface="Times New Roman" panose="02020603050405020304" pitchFamily="18" charset="0"/>
              </a:rPr>
              <a:t> </a:t>
            </a:r>
            <a:r>
              <a:rPr lang="en-US" sz="6000" dirty="0" err="1" smtClean="0">
                <a:latin typeface="Times New Roman" panose="02020603050405020304" pitchFamily="18" charset="0"/>
                <a:cs typeface="Times New Roman" panose="02020603050405020304" pitchFamily="18" charset="0"/>
              </a:rPr>
              <a:t>ir</a:t>
            </a:r>
            <a:r>
              <a:rPr lang="en-US" sz="6000" dirty="0" smtClean="0">
                <a:latin typeface="Times New Roman" panose="02020603050405020304" pitchFamily="18" charset="0"/>
                <a:cs typeface="Times New Roman" panose="02020603050405020304" pitchFamily="18" charset="0"/>
              </a:rPr>
              <a:t> m</a:t>
            </a:r>
            <a:r>
              <a:rPr lang="lv-LV" sz="6000" dirty="0" smtClean="0">
                <a:latin typeface="Times New Roman" panose="02020603050405020304" pitchFamily="18" charset="0"/>
                <a:cs typeface="Times New Roman" panose="02020603050405020304" pitchFamily="18" charset="0"/>
              </a:rPr>
              <a:t>ājās</a:t>
            </a:r>
            <a:r>
              <a:rPr lang="en-US" sz="6000" dirty="0" smtClean="0">
                <a:latin typeface="Times New Roman" panose="02020603050405020304" pitchFamily="18" charset="0"/>
                <a:cs typeface="Times New Roman" panose="02020603050405020304" pitchFamily="18" charset="0"/>
              </a:rPr>
              <a:t> </a:t>
            </a:r>
            <a:r>
              <a:rPr lang="lv-LV" sz="6000" dirty="0" smtClean="0">
                <a:latin typeface="Times New Roman" panose="02020603050405020304" pitchFamily="18" charset="0"/>
                <a:cs typeface="Times New Roman" panose="02020603050405020304" pitchFamily="18" charset="0"/>
              </a:rPr>
              <a:t>lapa </a:t>
            </a:r>
            <a:endParaRPr lang="lv-LV"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lv-LV" sz="3200" dirty="0" smtClean="0">
                <a:latin typeface="Times New Roman" panose="02020603050405020304" pitchFamily="18" charset="0"/>
                <a:cs typeface="Times New Roman" panose="02020603050405020304" pitchFamily="18" charset="0"/>
              </a:rPr>
              <a:t>Mājās lāpa piedāvā lietotājiem vietu, kur Jelgavas iedzīvotāji var sazināties viens ar otru, dalīties ar jaunumiem. Arī tiem, kuri nedzīvo Jelgavā, mājās lapa dod iespēju uzzināt tas vēsturi un lasīt par notikumiem tajā.</a:t>
            </a:r>
          </a:p>
          <a:p>
            <a:pPr marL="0" indent="0" algn="just">
              <a:buNone/>
            </a:pPr>
            <a:endParaRPr lang="lv-LV"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941344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6000" dirty="0">
                <a:latin typeface="Times New Roman" panose="02020603050405020304" pitchFamily="18" charset="0"/>
                <a:cs typeface="Times New Roman" panose="02020603050405020304" pitchFamily="18" charset="0"/>
              </a:rPr>
              <a:t>Galveno uzdevumu apraksts</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lv-LV" sz="3200" dirty="0">
                <a:latin typeface="Times New Roman" panose="02020603050405020304" pitchFamily="18" charset="0"/>
                <a:cs typeface="Times New Roman" panose="02020603050405020304" pitchFamily="18" charset="0"/>
              </a:rPr>
              <a:t> </a:t>
            </a:r>
            <a:r>
              <a:rPr lang="lv-LV" sz="3200" dirty="0" smtClean="0">
                <a:latin typeface="Times New Roman" panose="02020603050405020304" pitchFamily="18" charset="0"/>
                <a:cs typeface="Times New Roman" panose="02020603050405020304" pitchFamily="18" charset="0"/>
              </a:rPr>
              <a:t>Izveidot mājās</a:t>
            </a:r>
            <a:r>
              <a:rPr lang="en-US" sz="3200" dirty="0" smtClean="0">
                <a:latin typeface="Times New Roman" panose="02020603050405020304" pitchFamily="18" charset="0"/>
                <a:cs typeface="Times New Roman" panose="02020603050405020304" pitchFamily="18" charset="0"/>
              </a:rPr>
              <a:t> </a:t>
            </a:r>
            <a:r>
              <a:rPr lang="lv-LV" sz="3200" dirty="0" smtClean="0">
                <a:latin typeface="Times New Roman" panose="02020603050405020304" pitchFamily="18" charset="0"/>
                <a:cs typeface="Times New Roman" panose="02020603050405020304" pitchFamily="18" charset="0"/>
              </a:rPr>
              <a:t>lapas struktūru izmantojot </a:t>
            </a:r>
            <a:r>
              <a:rPr lang="en-US" sz="3200" i="1" dirty="0" smtClean="0">
                <a:latin typeface="Times New Roman" panose="02020603050405020304" pitchFamily="18" charset="0"/>
                <a:cs typeface="Times New Roman" panose="02020603050405020304" pitchFamily="18" charset="0"/>
              </a:rPr>
              <a:t>HTML</a:t>
            </a:r>
            <a:r>
              <a:rPr lang="en-US" sz="3200" dirty="0" smtClean="0">
                <a:latin typeface="Times New Roman" panose="02020603050405020304" pitchFamily="18" charset="0"/>
                <a:cs typeface="Times New Roman" panose="02020603050405020304" pitchFamily="18" charset="0"/>
              </a:rPr>
              <a:t> </a:t>
            </a:r>
            <a:endParaRPr lang="lv-LV" sz="3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 Izveidot attēlu </a:t>
            </a:r>
            <a:r>
              <a:rPr lang="lv-LV" sz="3200" dirty="0" err="1" smtClean="0">
                <a:latin typeface="Times New Roman" panose="02020603050405020304" pitchFamily="18" charset="0"/>
                <a:cs typeface="Times New Roman" panose="02020603050405020304" pitchFamily="18" charset="0"/>
              </a:rPr>
              <a:t>galerījas</a:t>
            </a:r>
            <a:r>
              <a:rPr lang="lv-LV" sz="3200" dirty="0" smtClean="0">
                <a:latin typeface="Times New Roman" panose="02020603050405020304" pitchFamily="18" charset="0"/>
                <a:cs typeface="Times New Roman" panose="02020603050405020304" pitchFamily="18" charset="0"/>
              </a:rPr>
              <a:t> </a:t>
            </a:r>
            <a:endParaRPr lang="lv-LV" sz="3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 Implementēt </a:t>
            </a:r>
            <a:r>
              <a:rPr lang="lv-LV" sz="3200" i="1" dirty="0" smtClean="0">
                <a:latin typeface="Times New Roman" panose="02020603050405020304" pitchFamily="18" charset="0"/>
                <a:cs typeface="Times New Roman" panose="02020603050405020304" pitchFamily="18" charset="0"/>
              </a:rPr>
              <a:t>CSS</a:t>
            </a:r>
            <a:r>
              <a:rPr lang="lv-LV" sz="3200" dirty="0" smtClean="0">
                <a:latin typeface="Times New Roman" panose="02020603050405020304" pitchFamily="18" charset="0"/>
                <a:cs typeface="Times New Roman" panose="02020603050405020304" pitchFamily="18" charset="0"/>
              </a:rPr>
              <a:t> </a:t>
            </a:r>
            <a:r>
              <a:rPr lang="lv-LV" sz="3200" dirty="0">
                <a:latin typeface="Times New Roman" panose="02020603050405020304" pitchFamily="18" charset="0"/>
                <a:cs typeface="Times New Roman" panose="02020603050405020304" pitchFamily="18" charset="0"/>
              </a:rPr>
              <a:t>dizainus </a:t>
            </a:r>
          </a:p>
          <a:p>
            <a:pPr>
              <a:buFont typeface="Wingdings" panose="05000000000000000000" pitchFamily="2" charset="2"/>
              <a:buChar char="§"/>
            </a:pPr>
            <a:r>
              <a:rPr lang="lv-LV" sz="3200" dirty="0">
                <a:latin typeface="Times New Roman" panose="02020603050405020304" pitchFamily="18" charset="0"/>
                <a:cs typeface="Times New Roman" panose="02020603050405020304" pitchFamily="18" charset="0"/>
              </a:rPr>
              <a:t> Izveidot </a:t>
            </a:r>
            <a:r>
              <a:rPr lang="lv-LV" sz="3200" dirty="0" smtClean="0">
                <a:latin typeface="Times New Roman" panose="02020603050405020304" pitchFamily="18" charset="0"/>
                <a:cs typeface="Times New Roman" panose="02020603050405020304" pitchFamily="18" charset="0"/>
              </a:rPr>
              <a:t>iespēju reģistrēties </a:t>
            </a: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 Implementēt iespēju </a:t>
            </a:r>
            <a:r>
              <a:rPr lang="lv-LV" sz="3200" dirty="0" smtClean="0">
                <a:latin typeface="Times New Roman" panose="02020603050405020304" pitchFamily="18" charset="0"/>
                <a:cs typeface="Times New Roman" panose="02020603050405020304" pitchFamily="18" charset="0"/>
              </a:rPr>
              <a:t>lietotājiem sazināties</a:t>
            </a:r>
            <a:endParaRPr lang="lv-LV" sz="3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 Izveidot datubāzes, kuros glābsies lietotāju informācija </a:t>
            </a: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 Optimizēšana</a:t>
            </a:r>
          </a:p>
          <a:p>
            <a:pPr marL="0" indent="0">
              <a:buNone/>
            </a:pPr>
            <a:endParaRPr lang="lv-LV" dirty="0"/>
          </a:p>
        </p:txBody>
      </p:sp>
    </p:spTree>
    <p:extLst>
      <p:ext uri="{BB962C8B-B14F-4D97-AF65-F5344CB8AC3E}">
        <p14:creationId xmlns:p14="http://schemas.microsoft.com/office/powerpoint/2010/main" val="2879839502"/>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a:latin typeface="Times New Roman" panose="02020603050405020304" pitchFamily="18" charset="0"/>
                <a:cs typeface="Times New Roman" panose="02020603050405020304" pitchFamily="18" charset="0"/>
              </a:rPr>
              <a:t>Izmantotās tehnoloģijas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Programmēšanas valodas – </a:t>
            </a:r>
            <a:r>
              <a:rPr lang="lv-LV" sz="3200" i="1" dirty="0" smtClean="0">
                <a:latin typeface="Times New Roman" panose="02020603050405020304" pitchFamily="18" charset="0"/>
                <a:cs typeface="Times New Roman" panose="02020603050405020304" pitchFamily="18" charset="0"/>
              </a:rPr>
              <a:t>PHP7, </a:t>
            </a:r>
            <a:r>
              <a:rPr lang="lv-LV" sz="3200" i="1" dirty="0" err="1" smtClean="0">
                <a:latin typeface="Times New Roman" panose="02020603050405020304" pitchFamily="18" charset="0"/>
                <a:cs typeface="Times New Roman" panose="02020603050405020304" pitchFamily="18" charset="0"/>
              </a:rPr>
              <a:t>JavaScript</a:t>
            </a:r>
            <a:endParaRPr lang="lv-LV" sz="3200" i="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lv-LV" sz="3200" i="1" dirty="0" smtClean="0">
                <a:latin typeface="Times New Roman" panose="02020603050405020304" pitchFamily="18" charset="0"/>
                <a:cs typeface="Times New Roman" panose="02020603050405020304" pitchFamily="18" charset="0"/>
              </a:rPr>
              <a:t>CSS3, HTML5,AJAX</a:t>
            </a: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Datu bāze – </a:t>
            </a:r>
            <a:r>
              <a:rPr lang="lv-LV" sz="3200" i="1" dirty="0" err="1" smtClean="0">
                <a:latin typeface="Times New Roman" panose="02020603050405020304" pitchFamily="18" charset="0"/>
                <a:cs typeface="Times New Roman" panose="02020603050405020304" pitchFamily="18" charset="0"/>
              </a:rPr>
              <a:t>Mysql</a:t>
            </a:r>
            <a:r>
              <a:rPr lang="lv-LV" sz="3200" i="1" dirty="0" smtClean="0">
                <a:latin typeface="Times New Roman" panose="02020603050405020304" pitchFamily="18" charset="0"/>
                <a:cs typeface="Times New Roman" panose="02020603050405020304" pitchFamily="18" charset="0"/>
              </a:rPr>
              <a:t> </a:t>
            </a:r>
            <a:r>
              <a:rPr lang="ru-RU" sz="3200" i="1" dirty="0" smtClean="0">
                <a:latin typeface="Times New Roman" panose="02020603050405020304" pitchFamily="18" charset="0"/>
                <a:cs typeface="Times New Roman" panose="02020603050405020304" pitchFamily="18" charset="0"/>
              </a:rPr>
              <a:t>8.0.13</a:t>
            </a:r>
            <a:endParaRPr lang="lv-LV" sz="3200" i="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Serveris </a:t>
            </a:r>
            <a:r>
              <a:rPr lang="lv-LV" sz="3200" dirty="0">
                <a:latin typeface="Times New Roman" panose="02020603050405020304" pitchFamily="18" charset="0"/>
                <a:cs typeface="Times New Roman" panose="02020603050405020304" pitchFamily="18" charset="0"/>
              </a:rPr>
              <a:t>– </a:t>
            </a:r>
            <a:r>
              <a:rPr lang="lv-LV" sz="3200" i="1" dirty="0" err="1" smtClean="0">
                <a:latin typeface="Times New Roman" panose="02020603050405020304" pitchFamily="18" charset="0"/>
                <a:cs typeface="Times New Roman" panose="02020603050405020304" pitchFamily="18" charset="0"/>
              </a:rPr>
              <a:t>Apache</a:t>
            </a:r>
            <a:endParaRPr lang="lv-LV" sz="3200" i="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Bezmaksas </a:t>
            </a:r>
            <a:r>
              <a:rPr lang="lv-LV" sz="3200" dirty="0" err="1">
                <a:latin typeface="Times New Roman" panose="02020603050405020304" pitchFamily="18" charset="0"/>
                <a:cs typeface="Times New Roman" panose="02020603050405020304" pitchFamily="18" charset="0"/>
              </a:rPr>
              <a:t>h</a:t>
            </a:r>
            <a:r>
              <a:rPr lang="lv-LV" sz="3200" dirty="0" err="1" smtClean="0">
                <a:latin typeface="Times New Roman" panose="02020603050405020304" pitchFamily="18" charset="0"/>
                <a:cs typeface="Times New Roman" panose="02020603050405020304" pitchFamily="18" charset="0"/>
              </a:rPr>
              <a:t>ostings</a:t>
            </a:r>
            <a:r>
              <a:rPr lang="lv-LV" sz="3200" dirty="0" smtClean="0">
                <a:latin typeface="Times New Roman" panose="02020603050405020304" pitchFamily="18" charset="0"/>
                <a:cs typeface="Times New Roman" panose="02020603050405020304" pitchFamily="18" charset="0"/>
              </a:rPr>
              <a:t> 000webhost.com (sanāca ielikt mājās lapu iekšā, tomēr </a:t>
            </a:r>
            <a:r>
              <a:rPr lang="lv-LV" sz="3200" dirty="0" err="1" smtClean="0">
                <a:latin typeface="Times New Roman" panose="02020603050405020304" pitchFamily="18" charset="0"/>
                <a:cs typeface="Times New Roman" panose="02020603050405020304" pitchFamily="18" charset="0"/>
              </a:rPr>
              <a:t>hostingu</a:t>
            </a:r>
            <a:r>
              <a:rPr lang="lv-LV" sz="3200" dirty="0" smtClean="0">
                <a:latin typeface="Times New Roman" panose="02020603050405020304" pitchFamily="18" charset="0"/>
                <a:cs typeface="Times New Roman" panose="02020603050405020304" pitchFamily="18" charset="0"/>
              </a:rPr>
              <a:t> neizmantoju)</a:t>
            </a:r>
            <a:endParaRPr lang="lv-LV"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98112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Reģistrācija</a:t>
            </a:r>
            <a:endParaRPr lang="lv-LV" sz="6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173" y="1896139"/>
            <a:ext cx="7972614" cy="4022725"/>
          </a:xfrm>
        </p:spPr>
      </p:pic>
    </p:spTree>
    <p:extLst>
      <p:ext uri="{BB962C8B-B14F-4D97-AF65-F5344CB8AC3E}">
        <p14:creationId xmlns:p14="http://schemas.microsoft.com/office/powerpoint/2010/main" val="152677919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a:latin typeface="Times New Roman" panose="02020603050405020304" pitchFamily="18" charset="0"/>
                <a:cs typeface="Times New Roman" panose="02020603050405020304" pitchFamily="18" charset="0"/>
              </a:rPr>
              <a:t>Reģistrācijas kļūdas</a:t>
            </a:r>
            <a:endParaRPr lang="lv-LV" sz="6000" dirty="0"/>
          </a:p>
        </p:txBody>
      </p:sp>
      <p:pic>
        <p:nvPicPr>
          <p:cNvPr id="4" name="Content Placeholder 3"/>
          <p:cNvPicPr>
            <a:picLocks noGrp="1" noChangeAspect="1"/>
          </p:cNvPicPr>
          <p:nvPr>
            <p:ph idx="1"/>
          </p:nvPr>
        </p:nvPicPr>
        <p:blipFill>
          <a:blip r:embed="rId2"/>
          <a:stretch>
            <a:fillRect/>
          </a:stretch>
        </p:blipFill>
        <p:spPr>
          <a:xfrm>
            <a:off x="2883217" y="2376055"/>
            <a:ext cx="6486525" cy="1466850"/>
          </a:xfrm>
          <a:prstGeom prst="rect">
            <a:avLst/>
          </a:prstGeom>
        </p:spPr>
      </p:pic>
    </p:spTree>
    <p:extLst>
      <p:ext uri="{BB962C8B-B14F-4D97-AF65-F5344CB8AC3E}">
        <p14:creationId xmlns:p14="http://schemas.microsoft.com/office/powerpoint/2010/main" val="185050062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Reģistrācija</a:t>
            </a:r>
            <a:endParaRPr lang="lv-LV" sz="6000" dirty="0"/>
          </a:p>
        </p:txBody>
      </p:sp>
      <p:pic>
        <p:nvPicPr>
          <p:cNvPr id="4" name="Content Placeholder 3"/>
          <p:cNvPicPr>
            <a:picLocks noGrp="1" noChangeAspect="1"/>
          </p:cNvPicPr>
          <p:nvPr>
            <p:ph idx="1"/>
          </p:nvPr>
        </p:nvPicPr>
        <p:blipFill>
          <a:blip r:embed="rId2"/>
          <a:stretch>
            <a:fillRect/>
          </a:stretch>
        </p:blipFill>
        <p:spPr>
          <a:xfrm>
            <a:off x="1805345" y="1821325"/>
            <a:ext cx="8642270" cy="4022725"/>
          </a:xfrm>
          <a:prstGeom prst="rect">
            <a:avLst/>
          </a:prstGeom>
        </p:spPr>
      </p:pic>
    </p:spTree>
    <p:extLst>
      <p:ext uri="{BB962C8B-B14F-4D97-AF65-F5344CB8AC3E}">
        <p14:creationId xmlns:p14="http://schemas.microsoft.com/office/powerpoint/2010/main" val="141683031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Autorizācija</a:t>
            </a:r>
            <a:endParaRPr lang="lv-LV" sz="6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3283267" y="2196379"/>
            <a:ext cx="5686425" cy="2657475"/>
          </a:xfrm>
          <a:prstGeom prst="rect">
            <a:avLst/>
          </a:prstGeom>
        </p:spPr>
      </p:pic>
    </p:spTree>
    <p:extLst>
      <p:ext uri="{BB962C8B-B14F-4D97-AF65-F5344CB8AC3E}">
        <p14:creationId xmlns:p14="http://schemas.microsoft.com/office/powerpoint/2010/main" val="53647654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a:latin typeface="Times New Roman" panose="02020603050405020304" pitchFamily="18" charset="0"/>
                <a:cs typeface="Times New Roman" panose="02020603050405020304" pitchFamily="18" charset="0"/>
              </a:rPr>
              <a:t>Autorizācija</a:t>
            </a:r>
            <a:endParaRPr lang="lv-LV" sz="6000" dirty="0"/>
          </a:p>
        </p:txBody>
      </p:sp>
      <p:pic>
        <p:nvPicPr>
          <p:cNvPr id="4" name="Content Placeholder 3"/>
          <p:cNvPicPr>
            <a:picLocks noGrp="1" noChangeAspect="1"/>
          </p:cNvPicPr>
          <p:nvPr>
            <p:ph idx="1"/>
          </p:nvPr>
        </p:nvPicPr>
        <p:blipFill>
          <a:blip r:embed="rId2"/>
          <a:stretch>
            <a:fillRect/>
          </a:stretch>
        </p:blipFill>
        <p:spPr>
          <a:xfrm>
            <a:off x="2302525" y="1829637"/>
            <a:ext cx="7647910" cy="4022725"/>
          </a:xfrm>
          <a:prstGeom prst="rect">
            <a:avLst/>
          </a:prstGeom>
        </p:spPr>
      </p:pic>
    </p:spTree>
    <p:extLst>
      <p:ext uri="{BB962C8B-B14F-4D97-AF65-F5344CB8AC3E}">
        <p14:creationId xmlns:p14="http://schemas.microsoft.com/office/powerpoint/2010/main" val="395170318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Lietotāju datubāze</a:t>
            </a:r>
            <a:endParaRPr lang="lv-LV" sz="6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079" y="2668385"/>
            <a:ext cx="8792802" cy="2495898"/>
          </a:xfrm>
        </p:spPr>
      </p:pic>
    </p:spTree>
    <p:extLst>
      <p:ext uri="{BB962C8B-B14F-4D97-AF65-F5344CB8AC3E}">
        <p14:creationId xmlns:p14="http://schemas.microsoft.com/office/powerpoint/2010/main" val="691667265"/>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a:latin typeface="Times New Roman" panose="02020603050405020304" pitchFamily="18" charset="0"/>
                <a:cs typeface="Times New Roman" panose="02020603050405020304" pitchFamily="18" charset="0"/>
              </a:rPr>
              <a:t>Lietotāju datubāze</a:t>
            </a:r>
            <a:endParaRPr lang="lv-LV" sz="6000" dirty="0"/>
          </a:p>
        </p:txBody>
      </p:sp>
      <p:pic>
        <p:nvPicPr>
          <p:cNvPr id="4" name="Content Placeholder 3"/>
          <p:cNvPicPr>
            <a:picLocks noGrp="1" noChangeAspect="1"/>
          </p:cNvPicPr>
          <p:nvPr>
            <p:ph idx="1"/>
          </p:nvPr>
        </p:nvPicPr>
        <p:blipFill>
          <a:blip r:embed="rId2"/>
          <a:stretch>
            <a:fillRect/>
          </a:stretch>
        </p:blipFill>
        <p:spPr>
          <a:xfrm>
            <a:off x="3816667" y="1812175"/>
            <a:ext cx="4619625" cy="514350"/>
          </a:xfrm>
          <a:prstGeom prst="rect">
            <a:avLst/>
          </a:prstGeom>
        </p:spPr>
      </p:pic>
      <p:pic>
        <p:nvPicPr>
          <p:cNvPr id="5" name="Picture 4"/>
          <p:cNvPicPr>
            <a:picLocks noChangeAspect="1"/>
          </p:cNvPicPr>
          <p:nvPr/>
        </p:nvPicPr>
        <p:blipFill>
          <a:blip r:embed="rId3"/>
          <a:stretch>
            <a:fillRect/>
          </a:stretch>
        </p:blipFill>
        <p:spPr>
          <a:xfrm>
            <a:off x="2154555" y="2748568"/>
            <a:ext cx="7943850" cy="2724150"/>
          </a:xfrm>
          <a:prstGeom prst="rect">
            <a:avLst/>
          </a:prstGeom>
        </p:spPr>
      </p:pic>
    </p:spTree>
    <p:extLst>
      <p:ext uri="{BB962C8B-B14F-4D97-AF65-F5344CB8AC3E}">
        <p14:creationId xmlns:p14="http://schemas.microsoft.com/office/powerpoint/2010/main" val="362208562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Lietotāju paroles šifrēšana</a:t>
            </a:r>
            <a:endParaRPr lang="lv-LV" sz="6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0552" y="2711947"/>
            <a:ext cx="8811855" cy="2391109"/>
          </a:xfrm>
        </p:spPr>
      </p:pic>
    </p:spTree>
    <p:extLst>
      <p:ext uri="{BB962C8B-B14F-4D97-AF65-F5344CB8AC3E}">
        <p14:creationId xmlns:p14="http://schemas.microsoft.com/office/powerpoint/2010/main" val="1865655456"/>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Rezultāts</a:t>
            </a:r>
            <a:endParaRPr lang="ru-RU" sz="6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6490" y="1737360"/>
            <a:ext cx="4802978" cy="2582381"/>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490" y="4319741"/>
            <a:ext cx="10489190" cy="1714739"/>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5069" y="1737360"/>
            <a:ext cx="5970611" cy="2582381"/>
          </a:xfrm>
          <a:prstGeom prst="rect">
            <a:avLst/>
          </a:prstGeom>
        </p:spPr>
      </p:pic>
    </p:spTree>
    <p:extLst>
      <p:ext uri="{BB962C8B-B14F-4D97-AF65-F5344CB8AC3E}">
        <p14:creationId xmlns:p14="http://schemas.microsoft.com/office/powerpoint/2010/main" val="76239552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sz="6000" dirty="0">
                <a:latin typeface="Times New Roman" panose="02020603050405020304" pitchFamily="18" charset="0"/>
                <a:cs typeface="Times New Roman" panose="02020603050405020304" pitchFamily="18" charset="0"/>
              </a:rPr>
              <a:t>Rezultāts</a:t>
            </a:r>
            <a:endParaRPr lang="lv-LV" dirty="0"/>
          </a:p>
        </p:txBody>
      </p:sp>
      <p:sp>
        <p:nvSpPr>
          <p:cNvPr id="3" name="Content Placeholder 2"/>
          <p:cNvSpPr>
            <a:spLocks noGrp="1"/>
          </p:cNvSpPr>
          <p:nvPr>
            <p:ph idx="1"/>
          </p:nvPr>
        </p:nvSpPr>
        <p:spPr/>
        <p:txBody>
          <a:bodyPr/>
          <a:lstStyle/>
          <a:p>
            <a:endParaRPr lang="lv-LV"/>
          </a:p>
        </p:txBody>
      </p:sp>
      <p:pic>
        <p:nvPicPr>
          <p:cNvPr id="5" name="Picture 4"/>
          <p:cNvPicPr>
            <a:picLocks noChangeAspect="1"/>
          </p:cNvPicPr>
          <p:nvPr/>
        </p:nvPicPr>
        <p:blipFill>
          <a:blip r:embed="rId2"/>
          <a:stretch>
            <a:fillRect/>
          </a:stretch>
        </p:blipFill>
        <p:spPr>
          <a:xfrm>
            <a:off x="454342" y="1737360"/>
            <a:ext cx="11344275" cy="3209925"/>
          </a:xfrm>
          <a:prstGeom prst="rect">
            <a:avLst/>
          </a:prstGeom>
        </p:spPr>
      </p:pic>
    </p:spTree>
    <p:extLst>
      <p:ext uri="{BB962C8B-B14F-4D97-AF65-F5344CB8AC3E}">
        <p14:creationId xmlns:p14="http://schemas.microsoft.com/office/powerpoint/2010/main" val="3844065782"/>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sz="6000" dirty="0">
                <a:latin typeface="Times New Roman" panose="02020603050405020304" pitchFamily="18" charset="0"/>
                <a:cs typeface="Times New Roman" panose="02020603050405020304" pitchFamily="18" charset="0"/>
              </a:rPr>
              <a:t>Rezultāts</a:t>
            </a:r>
            <a:endParaRPr lang="lv-LV" dirty="0"/>
          </a:p>
        </p:txBody>
      </p:sp>
      <p:pic>
        <p:nvPicPr>
          <p:cNvPr id="4" name="Content Placeholder 3"/>
          <p:cNvPicPr>
            <a:picLocks noGrp="1" noChangeAspect="1"/>
          </p:cNvPicPr>
          <p:nvPr>
            <p:ph idx="1"/>
          </p:nvPr>
        </p:nvPicPr>
        <p:blipFill>
          <a:blip r:embed="rId2"/>
          <a:stretch>
            <a:fillRect/>
          </a:stretch>
        </p:blipFill>
        <p:spPr>
          <a:xfrm>
            <a:off x="2529574" y="1846263"/>
            <a:ext cx="7193177" cy="4022725"/>
          </a:xfrm>
          <a:prstGeom prst="rect">
            <a:avLst/>
          </a:prstGeom>
        </p:spPr>
      </p:pic>
    </p:spTree>
    <p:extLst>
      <p:ext uri="{BB962C8B-B14F-4D97-AF65-F5344CB8AC3E}">
        <p14:creationId xmlns:p14="http://schemas.microsoft.com/office/powerpoint/2010/main" val="2524376300"/>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sz="6000" dirty="0">
                <a:latin typeface="Times New Roman" panose="02020603050405020304" pitchFamily="18" charset="0"/>
                <a:cs typeface="Times New Roman" panose="02020603050405020304" pitchFamily="18" charset="0"/>
              </a:rPr>
              <a:t>Rezultāts</a:t>
            </a:r>
            <a:endParaRPr lang="lv-LV" dirty="0"/>
          </a:p>
        </p:txBody>
      </p:sp>
      <p:pic>
        <p:nvPicPr>
          <p:cNvPr id="5" name="Picture 4"/>
          <p:cNvPicPr>
            <a:picLocks noChangeAspect="1"/>
          </p:cNvPicPr>
          <p:nvPr/>
        </p:nvPicPr>
        <p:blipFill>
          <a:blip r:embed="rId2"/>
          <a:stretch>
            <a:fillRect/>
          </a:stretch>
        </p:blipFill>
        <p:spPr>
          <a:xfrm>
            <a:off x="1383031" y="5233121"/>
            <a:ext cx="9486900" cy="714375"/>
          </a:xfrm>
          <a:prstGeom prst="rect">
            <a:avLst/>
          </a:prstGeom>
        </p:spPr>
      </p:pic>
      <p:sp>
        <p:nvSpPr>
          <p:cNvPr id="3" name="Content Placeholder 2"/>
          <p:cNvSpPr>
            <a:spLocks noGrp="1"/>
          </p:cNvSpPr>
          <p:nvPr>
            <p:ph idx="1"/>
          </p:nvPr>
        </p:nvSpPr>
        <p:spPr/>
        <p:txBody>
          <a:bodyPr/>
          <a:lstStyle/>
          <a:p>
            <a:endParaRPr lang="lv-LV" dirty="0"/>
          </a:p>
        </p:txBody>
      </p:sp>
      <p:pic>
        <p:nvPicPr>
          <p:cNvPr id="6" name="Picture 5"/>
          <p:cNvPicPr>
            <a:picLocks noChangeAspect="1"/>
          </p:cNvPicPr>
          <p:nvPr/>
        </p:nvPicPr>
        <p:blipFill>
          <a:blip r:embed="rId3"/>
          <a:stretch>
            <a:fillRect/>
          </a:stretch>
        </p:blipFill>
        <p:spPr>
          <a:xfrm>
            <a:off x="1097280" y="1737360"/>
            <a:ext cx="10058400" cy="3267075"/>
          </a:xfrm>
          <a:prstGeom prst="rect">
            <a:avLst/>
          </a:prstGeom>
        </p:spPr>
      </p:pic>
    </p:spTree>
    <p:extLst>
      <p:ext uri="{BB962C8B-B14F-4D97-AF65-F5344CB8AC3E}">
        <p14:creationId xmlns:p14="http://schemas.microsoft.com/office/powerpoint/2010/main" val="595376278"/>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sz="6000" dirty="0">
                <a:latin typeface="Times New Roman" panose="02020603050405020304" pitchFamily="18" charset="0"/>
                <a:cs typeface="Times New Roman" panose="02020603050405020304" pitchFamily="18" charset="0"/>
              </a:rPr>
              <a:t>Rezultāts</a:t>
            </a:r>
            <a:endParaRPr lang="lv-LV" dirty="0"/>
          </a:p>
        </p:txBody>
      </p:sp>
      <p:pic>
        <p:nvPicPr>
          <p:cNvPr id="4" name="Content Placeholder 3"/>
          <p:cNvPicPr>
            <a:picLocks noGrp="1" noChangeAspect="1"/>
          </p:cNvPicPr>
          <p:nvPr>
            <p:ph idx="1"/>
          </p:nvPr>
        </p:nvPicPr>
        <p:blipFill>
          <a:blip r:embed="rId2"/>
          <a:stretch>
            <a:fillRect/>
          </a:stretch>
        </p:blipFill>
        <p:spPr>
          <a:xfrm>
            <a:off x="2335835" y="1829637"/>
            <a:ext cx="7581289" cy="4022725"/>
          </a:xfrm>
          <a:prstGeom prst="rect">
            <a:avLst/>
          </a:prstGeom>
        </p:spPr>
      </p:pic>
    </p:spTree>
    <p:extLst>
      <p:ext uri="{BB962C8B-B14F-4D97-AF65-F5344CB8AC3E}">
        <p14:creationId xmlns:p14="http://schemas.microsoft.com/office/powerpoint/2010/main" val="4221843002"/>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19173"/>
            <a:ext cx="10058400" cy="1450757"/>
          </a:xfrm>
        </p:spPr>
        <p:txBody>
          <a:bodyPr>
            <a:normAutofit fontScale="90000"/>
          </a:bodyPr>
          <a:lstStyle/>
          <a:p>
            <a:pPr algn="ctr"/>
            <a:r>
              <a:rPr lang="lv-LV" sz="6700" dirty="0">
                <a:latin typeface="Times New Roman" panose="02020603050405020304" pitchFamily="18" charset="0"/>
                <a:cs typeface="Times New Roman" panose="02020603050405020304" pitchFamily="18" charset="0"/>
              </a:rPr>
              <a:t>Demonstrācija</a:t>
            </a:r>
            <a:r>
              <a:rPr lang="lv-LV" dirty="0">
                <a:latin typeface="Times New Roman" panose="02020603050405020304" pitchFamily="18" charset="0"/>
                <a:cs typeface="Times New Roman" panose="02020603050405020304" pitchFamily="18" charset="0"/>
              </a:rPr>
              <a:t/>
            </a:r>
            <a:br>
              <a:rPr lang="lv-LV" dirty="0">
                <a:latin typeface="Times New Roman" panose="02020603050405020304" pitchFamily="18" charset="0"/>
                <a:cs typeface="Times New Roman" panose="02020603050405020304" pitchFamily="18" charset="0"/>
              </a:rPr>
            </a:br>
            <a:endParaRPr lang="lv-LV"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lstStyle/>
          <a:p>
            <a:endParaRPr lang="lv-LV" dirty="0"/>
          </a:p>
        </p:txBody>
      </p:sp>
    </p:spTree>
    <p:extLst>
      <p:ext uri="{BB962C8B-B14F-4D97-AF65-F5344CB8AC3E}">
        <p14:creationId xmlns:p14="http://schemas.microsoft.com/office/powerpoint/2010/main" val="2935755269"/>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smtClean="0">
                <a:latin typeface="Times New Roman" panose="02020603050405020304" pitchFamily="18" charset="0"/>
                <a:cs typeface="Times New Roman" panose="02020603050405020304" pitchFamily="18" charset="0"/>
              </a:rPr>
              <a:t>Secinājumi</a:t>
            </a:r>
            <a:endParaRPr lang="lv-LV"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lv-LV" sz="3600" dirty="0" smtClean="0"/>
              <a:t> Palielināju zināšanās darbā ar </a:t>
            </a:r>
            <a:r>
              <a:rPr lang="lv-LV" sz="3600" dirty="0" smtClean="0"/>
              <a:t>CSS</a:t>
            </a:r>
            <a:endParaRPr lang="lv-LV" sz="3600" dirty="0" smtClean="0"/>
          </a:p>
          <a:p>
            <a:pPr>
              <a:buFont typeface="Wingdings" panose="05000000000000000000" pitchFamily="2" charset="2"/>
              <a:buChar char="§"/>
            </a:pPr>
            <a:r>
              <a:rPr lang="lv-LV" sz="3600" dirty="0" smtClean="0"/>
              <a:t> </a:t>
            </a:r>
            <a:r>
              <a:rPr lang="lv-LV" sz="3600" dirty="0"/>
              <a:t>Palielināju zināšanās darbā ar </a:t>
            </a:r>
            <a:r>
              <a:rPr lang="lv-LV" sz="3600" dirty="0" smtClean="0"/>
              <a:t>datu </a:t>
            </a:r>
            <a:r>
              <a:rPr lang="lv-LV" sz="3600" dirty="0" err="1" smtClean="0"/>
              <a:t>bāzem</a:t>
            </a:r>
            <a:r>
              <a:rPr lang="lv-LV" sz="3600" dirty="0" smtClean="0"/>
              <a:t> </a:t>
            </a:r>
          </a:p>
          <a:p>
            <a:pPr>
              <a:buFont typeface="Wingdings" panose="05000000000000000000" pitchFamily="2" charset="2"/>
              <a:buChar char="§"/>
            </a:pPr>
            <a:r>
              <a:rPr lang="lv-LV" sz="3600" dirty="0" smtClean="0"/>
              <a:t> Iemācījos strādāt ar </a:t>
            </a:r>
            <a:r>
              <a:rPr lang="lv-LV" sz="3600" dirty="0" err="1" smtClean="0"/>
              <a:t>hostingiem</a:t>
            </a:r>
            <a:endParaRPr lang="lv-LV" sz="3600" dirty="0" smtClean="0"/>
          </a:p>
          <a:p>
            <a:pPr>
              <a:buFont typeface="Wingdings" panose="05000000000000000000" pitchFamily="2" charset="2"/>
              <a:buChar char="§"/>
            </a:pPr>
            <a:r>
              <a:rPr lang="lv-LV" sz="3600" dirty="0" smtClean="0"/>
              <a:t> </a:t>
            </a:r>
            <a:r>
              <a:rPr lang="lv-LV" sz="3600" dirty="0"/>
              <a:t>Palielināju zināšanās </a:t>
            </a:r>
            <a:r>
              <a:rPr lang="lv-LV" sz="3600" dirty="0" smtClean="0"/>
              <a:t>darbā</a:t>
            </a:r>
            <a:r>
              <a:rPr lang="en-US" sz="3600" dirty="0" smtClean="0"/>
              <a:t> </a:t>
            </a:r>
            <a:r>
              <a:rPr lang="en-US" sz="3600" dirty="0" err="1" smtClean="0"/>
              <a:t>ar</a:t>
            </a:r>
            <a:r>
              <a:rPr lang="lv-LV" sz="3600" dirty="0" smtClean="0"/>
              <a:t> PHP</a:t>
            </a:r>
          </a:p>
          <a:p>
            <a:pPr>
              <a:buFont typeface="Wingdings" panose="05000000000000000000" pitchFamily="2" charset="2"/>
              <a:buChar char="§"/>
            </a:pPr>
            <a:endParaRPr lang="lv-LV" dirty="0" smtClean="0"/>
          </a:p>
          <a:p>
            <a:endParaRPr lang="lv-LV" dirty="0"/>
          </a:p>
          <a:p>
            <a:pPr marL="0" indent="0">
              <a:buNone/>
            </a:pPr>
            <a:endParaRPr lang="lv-LV" dirty="0" smtClean="0"/>
          </a:p>
          <a:p>
            <a:endParaRPr lang="lv-LV" dirty="0"/>
          </a:p>
        </p:txBody>
      </p:sp>
    </p:spTree>
    <p:extLst>
      <p:ext uri="{BB962C8B-B14F-4D97-AF65-F5344CB8AC3E}">
        <p14:creationId xmlns:p14="http://schemas.microsoft.com/office/powerpoint/2010/main" val="159968517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6000" dirty="0">
                <a:latin typeface="Times New Roman" panose="02020603050405020304" pitchFamily="18" charset="0"/>
                <a:cs typeface="Times New Roman" panose="02020603050405020304" pitchFamily="18" charset="0"/>
              </a:rPr>
              <a:t>Secinājumi</a:t>
            </a:r>
            <a:endParaRPr lang="lv-LV" sz="6000"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lv-LV" sz="3600" dirty="0" smtClean="0"/>
              <a:t> Izmantoju </a:t>
            </a:r>
            <a:r>
              <a:rPr lang="lv-LV" sz="3600" dirty="0"/>
              <a:t>jaunās tehnoloģijas, kuras neizmantoju </a:t>
            </a:r>
            <a:r>
              <a:rPr lang="lv-LV" sz="3600" dirty="0" smtClean="0"/>
              <a:t>iepriekš (piemēram: </a:t>
            </a:r>
            <a:r>
              <a:rPr lang="lv-LV" sz="3600" i="1" dirty="0" smtClean="0"/>
              <a:t>AJAX, </a:t>
            </a:r>
            <a:r>
              <a:rPr lang="lv-LV" sz="3600" i="1" dirty="0" err="1" smtClean="0"/>
              <a:t>Bootstrap</a:t>
            </a:r>
            <a:r>
              <a:rPr lang="lv-LV" sz="3600" dirty="0" smtClean="0"/>
              <a:t>)</a:t>
            </a:r>
            <a:endParaRPr lang="lv-LV" sz="3600" dirty="0" smtClean="0"/>
          </a:p>
          <a:p>
            <a:pPr>
              <a:buFont typeface="Wingdings" panose="05000000000000000000" pitchFamily="2" charset="2"/>
              <a:buChar char="§"/>
            </a:pPr>
            <a:r>
              <a:rPr lang="lv-LV" sz="3600" dirty="0"/>
              <a:t> </a:t>
            </a:r>
            <a:r>
              <a:rPr lang="lv-LV" sz="3600" dirty="0" smtClean="0"/>
              <a:t>Palielināju savas zināšanas, risinot radušas problēmas (piemēram: dati netika sūtīti uz datu bāzi)</a:t>
            </a:r>
          </a:p>
          <a:p>
            <a:pPr>
              <a:buFont typeface="Wingdings" panose="05000000000000000000" pitchFamily="2" charset="2"/>
              <a:buChar char="§"/>
            </a:pPr>
            <a:r>
              <a:rPr lang="lv-LV" sz="3600" dirty="0"/>
              <a:t> </a:t>
            </a:r>
            <a:r>
              <a:rPr lang="lv-LV" sz="3600" dirty="0" smtClean="0"/>
              <a:t>Sapratu, ka mājās lapas izveide aizņem vairāk laika, nekā domāju. </a:t>
            </a:r>
          </a:p>
          <a:p>
            <a:pPr>
              <a:buFont typeface="Wingdings" panose="05000000000000000000" pitchFamily="2" charset="2"/>
              <a:buChar char="§"/>
            </a:pPr>
            <a:r>
              <a:rPr lang="lv-LV" sz="3600" dirty="0"/>
              <a:t>Palielināju savas programmēšanas zināšanās kopumā</a:t>
            </a:r>
          </a:p>
          <a:p>
            <a:pPr>
              <a:buFont typeface="Wingdings" panose="05000000000000000000" pitchFamily="2" charset="2"/>
              <a:buChar char="§"/>
            </a:pPr>
            <a:endParaRPr lang="lv-LV" sz="3200" dirty="0"/>
          </a:p>
          <a:p>
            <a:endParaRPr lang="lv-LV" dirty="0"/>
          </a:p>
        </p:txBody>
      </p:sp>
    </p:spTree>
    <p:extLst>
      <p:ext uri="{BB962C8B-B14F-4D97-AF65-F5344CB8AC3E}">
        <p14:creationId xmlns:p14="http://schemas.microsoft.com/office/powerpoint/2010/main" val="2473571493"/>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TM02900769[[fn=Retrospect]]</Template>
  <TotalTime>177</TotalTime>
  <Words>223</Words>
  <Application>Microsoft Office PowerPoint</Application>
  <PresentationFormat>Widescreen</PresentationFormat>
  <Paragraphs>45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Calibri Light</vt:lpstr>
      <vt:lpstr>Times New Roman</vt:lpstr>
      <vt:lpstr>Wingdings</vt:lpstr>
      <vt:lpstr>Retrospect</vt:lpstr>
      <vt:lpstr>“Jelgava” mājās lapas izstrāde</vt:lpstr>
      <vt:lpstr>Par ko ir mājās lapa </vt:lpstr>
      <vt:lpstr>Galveno uzdevumu apraksts</vt:lpstr>
      <vt:lpstr>Izmantotās tehnoloģijas</vt:lpstr>
      <vt:lpstr>Reģistrācija</vt:lpstr>
      <vt:lpstr>Reģistrācijas kļūdas</vt:lpstr>
      <vt:lpstr>Reģistrācija</vt:lpstr>
      <vt:lpstr>Autorizācija</vt:lpstr>
      <vt:lpstr>Autorizācija</vt:lpstr>
      <vt:lpstr>Lietotāju datubāze</vt:lpstr>
      <vt:lpstr>Lietotāju datubāze</vt:lpstr>
      <vt:lpstr>Lietotāju paroles šifrēšana</vt:lpstr>
      <vt:lpstr>Rezultāts</vt:lpstr>
      <vt:lpstr>Rezultāts</vt:lpstr>
      <vt:lpstr>Rezultāts</vt:lpstr>
      <vt:lpstr>Rezultāts</vt:lpstr>
      <vt:lpstr>Rezultāts</vt:lpstr>
      <vt:lpstr>Demonstrācija </vt:lpstr>
      <vt:lpstr>Secinājumi</vt:lpstr>
      <vt:lpstr>Secinājumi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Students</dc:creator>
  <cp:lastModifiedBy>Students</cp:lastModifiedBy>
  <cp:revision>98</cp:revision>
  <dcterms:created xsi:type="dcterms:W3CDTF">2019-06-11T09:36:12Z</dcterms:created>
  <dcterms:modified xsi:type="dcterms:W3CDTF">2019-06-25T09:51:37Z</dcterms:modified>
</cp:coreProperties>
</file>