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62" r:id="rId3"/>
    <p:sldId id="257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0" r:id="rId16"/>
    <p:sldId id="261" r:id="rId17"/>
    <p:sldId id="259" r:id="rId18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-96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EE474-42DD-49B7-9DD8-57D682DF8F29}" type="datetimeFigureOut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DA36E-0F5F-4521-A3A3-7CE360835C8F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569432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2DE0431-84EF-4E6C-BF60-A4ADD8172CCF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75384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C256-7A81-4B03-9833-CCC780DF324D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31725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2FB1-D989-4C73-A1E2-8F02116F4094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23915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BC9FE-A8D2-4AAD-9A2F-CD9FFE6651E9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47802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CC4B6-512B-484E-A3A4-0F4228A076B6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17504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DDC-ACB0-4598-B746-EA4CBFEBBCB1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660777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7B502-4B9D-41E7-8CA5-5C34C050BF4E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98186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077C-B8CE-4CA7-9E6C-7A9A35AAA81D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80991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778D9-DA4E-404F-953C-09C66ED72B2A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77934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0353-86D4-45DD-8C2A-F5D4EC5F5B1C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96443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1583-3FEE-4D20-A715-8B16DB199B58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872127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1B9C-BF38-4585-9ACB-A32C8B8DFB44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35963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24EC-6E3A-424F-876A-95958D9C9CD1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912923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F33E-DE31-4F29-83DE-25A4696FC0C2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825629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3498-5D67-4A42-BC53-720F1A74FB79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6119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480D-8CDC-4B06-A88F-632498725F09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615900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E0A1-8F27-464C-9C50-277F0BF4400B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01127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AC2C-C844-4C99-9182-EA1211BBA862}" type="datetime1">
              <a:rPr lang="lv-LV" smtClean="0"/>
              <a:pPr/>
              <a:t>25.06.2019.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08C49-AADA-4275-836C-0B3194F910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020445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052" y="5145578"/>
            <a:ext cx="4817281" cy="862860"/>
          </a:xfrm>
        </p:spPr>
        <p:txBody>
          <a:bodyPr>
            <a:normAutofit/>
          </a:bodyPr>
          <a:lstStyle/>
          <a:p>
            <a:pPr algn="ctr"/>
            <a:r>
              <a:rPr lang="lv-LV" sz="2000" dirty="0" smtClean="0">
                <a:solidFill>
                  <a:schemeClr val="tx1">
                    <a:lumMod val="65000"/>
                  </a:schemeClr>
                </a:solidFill>
              </a:rPr>
              <a:t>Jelgavas Tehnikums</a:t>
            </a:r>
            <a:r>
              <a:rPr lang="lv-LV" sz="2000" dirty="0" smtClean="0"/>
              <a:t/>
            </a:r>
            <a:br>
              <a:rPr lang="lv-LV" sz="2000" dirty="0" smtClean="0"/>
            </a:br>
            <a:endParaRPr lang="lv-LV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2070" y="1856228"/>
            <a:ext cx="6783244" cy="1668367"/>
          </a:xfrm>
        </p:spPr>
        <p:txBody>
          <a:bodyPr>
            <a:noAutofit/>
          </a:bodyPr>
          <a:lstStyle/>
          <a:p>
            <a:pPr algn="ctr"/>
            <a:r>
              <a:rPr lang="lv-LV" sz="4000" b="1" dirty="0" smtClean="0">
                <a:solidFill>
                  <a:schemeClr val="tx1"/>
                </a:solidFill>
              </a:rPr>
              <a:t>Bloga mājaslapas izveide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18182" y="3349721"/>
            <a:ext cx="295101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/>
              <a:t>Elvis </a:t>
            </a:r>
            <a:r>
              <a:rPr lang="lv-LV" sz="2400" dirty="0" err="1"/>
              <a:t>Petrokaitis</a:t>
            </a:r>
            <a:endParaRPr lang="lv-LV" sz="2400" dirty="0"/>
          </a:p>
          <a:p>
            <a:pPr algn="ctr"/>
            <a:r>
              <a:rPr lang="lv-LV" sz="2000" dirty="0"/>
              <a:t>410. grupa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88598" y="6008438"/>
            <a:ext cx="771089" cy="365125"/>
          </a:xfrm>
        </p:spPr>
        <p:txBody>
          <a:bodyPr/>
          <a:lstStyle/>
          <a:p>
            <a:fld id="{F7F08C49-AADA-4275-836C-0B3194F910EB}" type="slidenum">
              <a:rPr lang="lv-LV" smtClean="0"/>
              <a:pPr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148615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Par mājaslapu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Mājaslapa ir veidota, lai lietotāji varētu reģistrēties, pieslēgties un veidot rakstus par jebkādu tēmu, kurus publicē ar administrātora atļauju</a:t>
            </a:r>
          </a:p>
          <a:p>
            <a:r>
              <a:rPr lang="lv-LV" dirty="0" smtClean="0"/>
              <a:t>Administrātors var pārvaldīt lietotāju tiesības, publicēt un paslēpt rakstus</a:t>
            </a:r>
          </a:p>
          <a:p>
            <a:r>
              <a:rPr lang="lv-LV" dirty="0" smtClean="0"/>
              <a:t>Rakstiem var pievienot tematus lai nākotnē varētu rakstus filtrēt pēc tematiem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2</a:t>
            </a:fld>
            <a:endParaRPr lang="lv-LV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DARBA UZDEVUMS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1. Aplūkot klienta norādītās blogu mājaslapas latviešu valodā</a:t>
            </a:r>
          </a:p>
          <a:p>
            <a:r>
              <a:rPr lang="lv-LV" dirty="0" smtClean="0"/>
              <a:t>2. Izveidot prasību specifikāciju (PPS)</a:t>
            </a:r>
          </a:p>
          <a:p>
            <a:r>
              <a:rPr lang="lv-LV" dirty="0" smtClean="0"/>
              <a:t>3. Aplūkot mājaslapas hostinga risinājumus</a:t>
            </a:r>
          </a:p>
          <a:p>
            <a:r>
              <a:rPr lang="lv-LV" dirty="0" smtClean="0"/>
              <a:t>4. Izstrādāt mājaslapu</a:t>
            </a:r>
          </a:p>
          <a:p>
            <a:r>
              <a:rPr lang="lv-LV" dirty="0" smtClean="0"/>
              <a:t>5. Veikt lapas testēšanu un atkļūdošanu</a:t>
            </a:r>
          </a:p>
          <a:p>
            <a:r>
              <a:rPr lang="lv-LV" dirty="0" smtClean="0"/>
              <a:t>6. Izstrādāt pārējo dokumentāciju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33566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IZMANTOTĀS TEHNOLOĢIJAS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i="1" dirty="0" smtClean="0"/>
              <a:t>HTML 5, CSS 3</a:t>
            </a:r>
          </a:p>
          <a:p>
            <a:r>
              <a:rPr lang="lv-LV" i="1" dirty="0" smtClean="0"/>
              <a:t>PHP (</a:t>
            </a:r>
            <a:r>
              <a:rPr lang="lv-LV" i="1" dirty="0" err="1" smtClean="0"/>
              <a:t>PhpStorm</a:t>
            </a:r>
            <a:r>
              <a:rPr lang="lv-LV" i="1" dirty="0" smtClean="0"/>
              <a:t> 2019.1)</a:t>
            </a:r>
          </a:p>
          <a:p>
            <a:r>
              <a:rPr lang="lv-LV" i="1" dirty="0" err="1" smtClean="0"/>
              <a:t>Mysql</a:t>
            </a:r>
            <a:r>
              <a:rPr lang="lv-LV" i="1" dirty="0" smtClean="0"/>
              <a:t> 8.0.16</a:t>
            </a:r>
            <a:endParaRPr lang="lv-LV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1257" y="3719130"/>
            <a:ext cx="4251267" cy="32850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5756" y="779313"/>
            <a:ext cx="5986549" cy="30880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4945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Lietotāja reģistrēšanās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Lietotājvārds</a:t>
            </a:r>
          </a:p>
          <a:p>
            <a:r>
              <a:rPr lang="lv-LV" dirty="0" smtClean="0"/>
              <a:t>E-pasts</a:t>
            </a:r>
          </a:p>
          <a:p>
            <a:r>
              <a:rPr lang="lv-LV" dirty="0" smtClean="0"/>
              <a:t>Parole</a:t>
            </a:r>
          </a:p>
          <a:p>
            <a:r>
              <a:rPr lang="lv-LV" dirty="0" smtClean="0"/>
              <a:t>Paroles apstiprinājums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5</a:t>
            </a:fld>
            <a:endParaRPr lang="lv-LV"/>
          </a:p>
        </p:txBody>
      </p:sp>
      <p:pic>
        <p:nvPicPr>
          <p:cNvPr id="6" name="Picture 5" descr="reģistrācija.pn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947531" y="2082326"/>
            <a:ext cx="5038680" cy="39575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Lietotāja Reģistrēšanās 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6</a:t>
            </a:fld>
            <a:endParaRPr lang="lv-LV"/>
          </a:p>
        </p:txBody>
      </p:sp>
      <p:pic>
        <p:nvPicPr>
          <p:cNvPr id="5" name="Content Placeholder 4" descr="diagram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729441" y="1696034"/>
            <a:ext cx="6703317" cy="4873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Lietotāja pieslēgšanās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Lietotājvārds</a:t>
            </a:r>
          </a:p>
          <a:p>
            <a:r>
              <a:rPr lang="lv-LV" dirty="0" smtClean="0"/>
              <a:t>Parole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7</a:t>
            </a:fld>
            <a:endParaRPr lang="lv-LV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6525" y="2301792"/>
            <a:ext cx="5478128" cy="330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Lietotāja Pieslēgšanās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8</a:t>
            </a:fld>
            <a:endParaRPr lang="lv-LV"/>
          </a:p>
        </p:txBody>
      </p:sp>
      <p:pic>
        <p:nvPicPr>
          <p:cNvPr id="5" name="Content Placeholder 4" descr="diagram2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208654" y="1599782"/>
            <a:ext cx="4045009" cy="5189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bāze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Datu bāzē ir 2 tabulas:</a:t>
            </a:r>
          </a:p>
          <a:p>
            <a:pPr lvl="1"/>
            <a:r>
              <a:rPr lang="lv-LV" dirty="0" smtClean="0"/>
              <a:t>Lietotāji</a:t>
            </a:r>
          </a:p>
          <a:p>
            <a:pPr lvl="1"/>
            <a:r>
              <a:rPr lang="lv-LV" dirty="0" smtClean="0"/>
              <a:t>Raksti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9</a:t>
            </a:fld>
            <a:endParaRPr lang="lv-LV"/>
          </a:p>
        </p:txBody>
      </p:sp>
      <p:pic>
        <p:nvPicPr>
          <p:cNvPr id="5" name="Picture 4" descr="Screensho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38" y="2763797"/>
            <a:ext cx="5449212" cy="22654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bāze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lv-LV" b="1" dirty="0" smtClean="0"/>
              <a:t>id(int)</a:t>
            </a:r>
            <a:r>
              <a:rPr lang="lv-LV" dirty="0" smtClean="0"/>
              <a:t> - automātiski pieaugošs lauks</a:t>
            </a:r>
          </a:p>
          <a:p>
            <a:pPr lvl="0"/>
            <a:r>
              <a:rPr lang="lv-LV" b="1" dirty="0" smtClean="0"/>
              <a:t>username(varchar 15)</a:t>
            </a:r>
            <a:r>
              <a:rPr lang="lv-LV" dirty="0" smtClean="0"/>
              <a:t> - lietotāja vārds</a:t>
            </a:r>
          </a:p>
          <a:p>
            <a:pPr lvl="0"/>
            <a:r>
              <a:rPr lang="lv-LV" b="1" dirty="0" smtClean="0"/>
              <a:t>email(varchar 30)</a:t>
            </a:r>
            <a:r>
              <a:rPr lang="lv-LV" dirty="0" smtClean="0"/>
              <a:t> - lietotāja e-pasts</a:t>
            </a:r>
          </a:p>
          <a:p>
            <a:pPr lvl="0"/>
            <a:r>
              <a:rPr lang="lv-LV" b="1" dirty="0" smtClean="0"/>
              <a:t>password(varchar 255)</a:t>
            </a:r>
            <a:r>
              <a:rPr lang="lv-LV" dirty="0" smtClean="0"/>
              <a:t> - lietotāja parole, garums var mainīties no šifrēšanas</a:t>
            </a:r>
          </a:p>
          <a:p>
            <a:pPr lvl="0"/>
            <a:r>
              <a:rPr lang="lv-LV" b="1" dirty="0" smtClean="0"/>
              <a:t>created_at(timestamp) - </a:t>
            </a:r>
            <a:r>
              <a:rPr lang="lv-LV" dirty="0" smtClean="0"/>
              <a:t>datums un laiks, kad lietotājs reģistrējies</a:t>
            </a:r>
          </a:p>
          <a:p>
            <a:pPr lvl="0"/>
            <a:r>
              <a:rPr lang="lv-LV" b="1" dirty="0" smtClean="0"/>
              <a:t>updated_at(timestamp) - </a:t>
            </a:r>
            <a:r>
              <a:rPr lang="lv-LV" dirty="0" smtClean="0"/>
              <a:t>datums un laiks, kad pēdējo reizi pieslēdzies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10</a:t>
            </a:fld>
            <a:endParaRPr lang="lv-LV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bāze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11</a:t>
            </a:fld>
            <a:endParaRPr lang="lv-LV"/>
          </a:p>
        </p:txBody>
      </p:sp>
      <p:pic>
        <p:nvPicPr>
          <p:cNvPr id="5" name="Content Placeholder 4" descr="database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179016" y="2288410"/>
            <a:ext cx="9677979" cy="269266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Bāze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b="1" dirty="0" smtClean="0"/>
              <a:t>id(int) - </a:t>
            </a:r>
            <a:r>
              <a:rPr lang="lv-LV" dirty="0" smtClean="0"/>
              <a:t>automātiski pieaugošs lauks</a:t>
            </a:r>
          </a:p>
          <a:p>
            <a:pPr lvl="0"/>
            <a:r>
              <a:rPr lang="lv-LV" b="1" dirty="0" smtClean="0"/>
              <a:t>user_id(int) - </a:t>
            </a:r>
            <a:r>
              <a:rPr lang="lv-LV" dirty="0" smtClean="0"/>
              <a:t>lietotāja id, kurš izveidoja rakstu</a:t>
            </a:r>
          </a:p>
          <a:p>
            <a:pPr lvl="0"/>
            <a:r>
              <a:rPr lang="lv-LV" b="1" dirty="0" smtClean="0"/>
              <a:t>title(varchar 100) - </a:t>
            </a:r>
            <a:r>
              <a:rPr lang="lv-LV" dirty="0" smtClean="0"/>
              <a:t>raksta virsraksts</a:t>
            </a:r>
          </a:p>
          <a:p>
            <a:pPr lvl="0"/>
            <a:r>
              <a:rPr lang="lv-LV" b="1" dirty="0" smtClean="0"/>
              <a:t>slug(varchar 50) - </a:t>
            </a:r>
            <a:r>
              <a:rPr lang="lv-LV" dirty="0" smtClean="0"/>
              <a:t>raksta tēmas, tiks izmantotas, lai filtrētu rakstus</a:t>
            </a:r>
          </a:p>
          <a:p>
            <a:pPr lvl="0"/>
            <a:r>
              <a:rPr lang="lv-LV" b="1" dirty="0" smtClean="0"/>
              <a:t>views(int 10) - </a:t>
            </a:r>
            <a:r>
              <a:rPr lang="lv-LV" dirty="0" smtClean="0"/>
              <a:t>raksta skatījumi</a:t>
            </a:r>
          </a:p>
          <a:p>
            <a:pPr lvl="0"/>
            <a:r>
              <a:rPr lang="lv-LV" b="1" dirty="0" smtClean="0"/>
              <a:t>image(varchar 100) - </a:t>
            </a:r>
            <a:r>
              <a:rPr lang="lv-LV" dirty="0" smtClean="0"/>
              <a:t>bildes nosaukums, kura izmantota rakstā</a:t>
            </a:r>
          </a:p>
          <a:p>
            <a:pPr lvl="0"/>
            <a:r>
              <a:rPr lang="lv-LV" b="1" dirty="0" smtClean="0"/>
              <a:t>body(text) - </a:t>
            </a:r>
            <a:r>
              <a:rPr lang="lv-LV" dirty="0" smtClean="0"/>
              <a:t>raksta saturs</a:t>
            </a:r>
          </a:p>
          <a:p>
            <a:pPr lvl="0"/>
            <a:r>
              <a:rPr lang="lv-LV" b="1" dirty="0" smtClean="0"/>
              <a:t>published(tinyint 1) - </a:t>
            </a:r>
            <a:r>
              <a:rPr lang="lv-LV" dirty="0" smtClean="0"/>
              <a:t>1 vai 0, atkarībā vai raksts ir publicēts vai paslēpts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12</a:t>
            </a:fld>
            <a:endParaRPr lang="lv-LV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bāze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13</a:t>
            </a:fld>
            <a:endParaRPr lang="lv-LV"/>
          </a:p>
        </p:txBody>
      </p:sp>
      <p:pic>
        <p:nvPicPr>
          <p:cNvPr id="5" name="Content Placeholder 4" descr="db2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r="9011"/>
          <a:stretch>
            <a:fillRect/>
          </a:stretch>
        </p:blipFill>
        <p:spPr>
          <a:xfrm>
            <a:off x="561890" y="2144773"/>
            <a:ext cx="11160072" cy="30288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7221" y="1772067"/>
            <a:ext cx="9914021" cy="2387600"/>
          </a:xfrm>
        </p:spPr>
        <p:txBody>
          <a:bodyPr/>
          <a:lstStyle/>
          <a:p>
            <a:r>
              <a:rPr lang="lv-LV" dirty="0" smtClean="0"/>
              <a:t>Mājaslapas demonstrācija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14</a:t>
            </a:fld>
            <a:endParaRPr lang="lv-LV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748261" cy="3541714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Nostiprināju esošās zināšanas </a:t>
            </a:r>
            <a:r>
              <a:rPr lang="lv-LV" i="1" dirty="0" smtClean="0"/>
              <a:t>PHP</a:t>
            </a:r>
            <a:r>
              <a:rPr lang="lv-LV" dirty="0" smtClean="0"/>
              <a:t> un </a:t>
            </a:r>
            <a:r>
              <a:rPr lang="lv-LV" i="1" dirty="0" smtClean="0"/>
              <a:t>HTML</a:t>
            </a:r>
          </a:p>
          <a:p>
            <a:r>
              <a:rPr lang="lv-LV" dirty="0" smtClean="0"/>
              <a:t>Veiksmīgi uzliku mājaslapu uz </a:t>
            </a:r>
            <a:r>
              <a:rPr lang="lv-LV" dirty="0" err="1" smtClean="0"/>
              <a:t>hostinga</a:t>
            </a:r>
            <a:endParaRPr lang="lv-LV" dirty="0" smtClean="0"/>
          </a:p>
          <a:p>
            <a:r>
              <a:rPr lang="lv-LV" dirty="0" smtClean="0"/>
              <a:t>Guvu papildus pieredzi strādāt ar datu bāzi, veidojot pierakstīšanās sistēmu</a:t>
            </a:r>
          </a:p>
          <a:p>
            <a:r>
              <a:rPr lang="lv-LV" dirty="0" smtClean="0"/>
              <a:t>Paroles aizmiršanas gadījumā, lietotājs var nomainīt paroli, izmantojot savu e-pasta adresi</a:t>
            </a:r>
          </a:p>
          <a:p>
            <a:r>
              <a:rPr lang="lv-LV" dirty="0"/>
              <a:t>Rakstus var pievienot tikai autorizēti </a:t>
            </a:r>
            <a:r>
              <a:rPr lang="lv-LV" dirty="0" smtClean="0"/>
              <a:t>lietotāji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0845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Secinājumi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Rakstus var slēpt mājaslapas administratori</a:t>
            </a:r>
          </a:p>
          <a:p>
            <a:r>
              <a:rPr lang="lv-LV" dirty="0"/>
              <a:t>Radās idejas projekta pilnveidošanai:</a:t>
            </a:r>
          </a:p>
          <a:p>
            <a:pPr lvl="1"/>
            <a:r>
              <a:rPr lang="lv-LV" dirty="0"/>
              <a:t> pievienot vairāk sadaļas,</a:t>
            </a:r>
          </a:p>
          <a:p>
            <a:pPr lvl="1"/>
            <a:r>
              <a:rPr lang="lv-LV" dirty="0"/>
              <a:t> pievienot rakstu filtrēšanu,</a:t>
            </a:r>
          </a:p>
          <a:p>
            <a:pPr lvl="1"/>
            <a:r>
              <a:rPr lang="lv-LV" dirty="0"/>
              <a:t> pievienot rakstu meklēšanu pēc lietotāja vārda</a:t>
            </a:r>
          </a:p>
          <a:p>
            <a:endParaRPr lang="lv-LV" dirty="0"/>
          </a:p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601496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947" y="2530445"/>
            <a:ext cx="6430552" cy="1478570"/>
          </a:xfrm>
        </p:spPr>
        <p:txBody>
          <a:bodyPr/>
          <a:lstStyle/>
          <a:p>
            <a:pPr algn="ctr"/>
            <a:r>
              <a:rPr lang="lv-LV" dirty="0" smtClean="0"/>
              <a:t>PALDIES PAR UZMANĪBU!</a:t>
            </a:r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C49-AADA-4275-836C-0B3194F910EB}" type="slidenum">
              <a:rPr lang="lv-LV" smtClean="0"/>
              <a:pPr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134186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231</TotalTime>
  <Words>357</Words>
  <Application>Microsoft Office PowerPoint</Application>
  <PresentationFormat>Custom</PresentationFormat>
  <Paragraphs>82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Circuit</vt:lpstr>
      <vt:lpstr>Jelgavas Tehnikums </vt:lpstr>
      <vt:lpstr>Par mājaslapu</vt:lpstr>
      <vt:lpstr>DARBA UZDEVUMS</vt:lpstr>
      <vt:lpstr>IZMANTOTĀS TEHNOLOĢIJAS</vt:lpstr>
      <vt:lpstr>Lietotāja reģistrēšanās</vt:lpstr>
      <vt:lpstr>Lietotāja Reģistrēšanās </vt:lpstr>
      <vt:lpstr>Lietotāja pieslēgšanās</vt:lpstr>
      <vt:lpstr>Lietotāja Pieslēgšanās</vt:lpstr>
      <vt:lpstr>Datu bāze</vt:lpstr>
      <vt:lpstr>Datu bāze</vt:lpstr>
      <vt:lpstr>Datu bāze</vt:lpstr>
      <vt:lpstr>Datu Bāze</vt:lpstr>
      <vt:lpstr>Datu bāze</vt:lpstr>
      <vt:lpstr>Mājaslapas demonstrācija</vt:lpstr>
      <vt:lpstr>Secinājumi</vt:lpstr>
      <vt:lpstr>Secinājumi</vt:lpstr>
      <vt:lpstr>PALDIES PAR UZMANĪBU!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Jelgavas Tehnikums prakses atskaite</dc:title>
  <dc:creator>Students</dc:creator>
  <cp:lastModifiedBy>Elvis</cp:lastModifiedBy>
  <cp:revision>20</cp:revision>
  <dcterms:created xsi:type="dcterms:W3CDTF">2019-06-11T09:23:58Z</dcterms:created>
  <dcterms:modified xsi:type="dcterms:W3CDTF">2019-06-25T20:52:06Z</dcterms:modified>
</cp:coreProperties>
</file>