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BDF65-435A-42C4-A142-E9A6C86ED1D3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1532B-DB25-477F-91AD-0C4B79A5888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4326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0033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7318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9351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27401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0142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550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349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7440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11129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91963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4218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1642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48681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2991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98457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55121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1591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B6B8726-3EAD-44B8-B114-EBF6BB19D1CF}" type="datetimeFigureOut">
              <a:rPr lang="lv-LV" smtClean="0"/>
              <a:t>13.06.2019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EEBB41F-5E06-4B49-86DD-DEEF989BE5A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186824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57942"/>
            <a:ext cx="9440034" cy="3440399"/>
          </a:xfrm>
        </p:spPr>
        <p:txBody>
          <a:bodyPr>
            <a:normAutofit fontScale="90000"/>
          </a:bodyPr>
          <a:lstStyle/>
          <a:p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lv-LV" sz="3000" dirty="0" smtClean="0"/>
              <a:t>Automātiskais </a:t>
            </a:r>
            <a:r>
              <a:rPr lang="lv-LV" sz="3000" dirty="0" err="1"/>
              <a:t>Sudoku</a:t>
            </a:r>
            <a:r>
              <a:rPr lang="lv-LV" sz="3000" dirty="0"/>
              <a:t> </a:t>
            </a:r>
            <a:r>
              <a:rPr lang="lv-LV" sz="3000" dirty="0" smtClean="0"/>
              <a:t>spēles </a:t>
            </a:r>
            <a:r>
              <a:rPr lang="lv-LV" sz="3000" dirty="0"/>
              <a:t>veidotājs un atrisinātājs</a:t>
            </a:r>
            <a:br>
              <a:rPr lang="lv-LV" sz="3000" dirty="0"/>
            </a:br>
            <a:r>
              <a:rPr lang="lv-LV" sz="3000" dirty="0" smtClean="0"/>
              <a:t/>
            </a:r>
            <a:br>
              <a:rPr lang="lv-LV" sz="3000" dirty="0" smtClean="0"/>
            </a:br>
            <a:r>
              <a:rPr lang="lv-LV" sz="1800" dirty="0" smtClean="0"/>
              <a:t/>
            </a:r>
            <a:br>
              <a:rPr lang="lv-LV" sz="1800" dirty="0" smtClean="0"/>
            </a:br>
            <a:r>
              <a:rPr lang="lv-LV" sz="1800" dirty="0" smtClean="0"/>
              <a:t/>
            </a:r>
            <a:br>
              <a:rPr lang="lv-LV" sz="1800" dirty="0" smtClean="0"/>
            </a:br>
            <a:r>
              <a:rPr lang="lv-LV" sz="1800" dirty="0" smtClean="0"/>
              <a:t/>
            </a:r>
            <a:br>
              <a:rPr lang="lv-LV" sz="1800" dirty="0" smtClean="0"/>
            </a:br>
            <a:r>
              <a:rPr lang="lv-LV" sz="1800" dirty="0"/>
              <a:t/>
            </a:r>
            <a:br>
              <a:rPr lang="lv-LV" sz="1800" dirty="0"/>
            </a:br>
            <a:r>
              <a:rPr lang="lv-LV" sz="1800" dirty="0" smtClean="0"/>
              <a:t>Jānis </a:t>
            </a:r>
            <a:r>
              <a:rPr lang="lv-LV" sz="1800" dirty="0" err="1" smtClean="0"/>
              <a:t>Stalidzāns</a:t>
            </a:r>
            <a:r>
              <a:rPr lang="lv-LV" sz="1800" dirty="0" smtClean="0"/>
              <a:t/>
            </a:r>
            <a:br>
              <a:rPr lang="lv-LV" sz="1800" dirty="0" smtClean="0"/>
            </a:br>
            <a:r>
              <a:rPr lang="lv-LV" sz="1800" dirty="0" smtClean="0"/>
              <a:t>410. Grupa</a:t>
            </a:r>
            <a:r>
              <a:rPr lang="lv-LV" sz="1800" dirty="0"/>
              <a:t/>
            </a:r>
            <a:br>
              <a:rPr lang="lv-LV" sz="1800" dirty="0"/>
            </a:br>
            <a:r>
              <a:rPr lang="en-US" sz="1800" dirty="0" err="1" smtClean="0"/>
              <a:t>Jelgavas</a:t>
            </a:r>
            <a:r>
              <a:rPr lang="en-US" sz="1800" dirty="0" smtClean="0"/>
              <a:t> </a:t>
            </a:r>
            <a:r>
              <a:rPr lang="en-US" sz="1800" dirty="0" err="1" smtClean="0"/>
              <a:t>tehnikums</a:t>
            </a:r>
            <a:r>
              <a:rPr lang="lv-LV" sz="1800" dirty="0" smtClean="0"/>
              <a:t/>
            </a:r>
            <a:br>
              <a:rPr lang="lv-LV" sz="1800" dirty="0" smtClean="0"/>
            </a:br>
            <a:endParaRPr lang="lv-LV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2644519"/>
          </a:xfrm>
        </p:spPr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AutoShape 2" descr="https://www.bbit.tech/img/logo-ee2c825c4a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13867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91" y="1457499"/>
            <a:ext cx="8248650" cy="4886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Ievads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7541" y="1724137"/>
            <a:ext cx="2880015" cy="4058751"/>
          </a:xfrm>
        </p:spPr>
        <p:txBody>
          <a:bodyPr/>
          <a:lstStyle/>
          <a:p>
            <a:pPr marL="36900" indent="0">
              <a:buNone/>
            </a:pPr>
            <a:r>
              <a:rPr lang="lv-LV" dirty="0"/>
              <a:t>Tēma tika izvēlēta, </a:t>
            </a:r>
            <a:r>
              <a:rPr lang="lv-LV" dirty="0" smtClean="0"/>
              <a:t>lai varētu izveidot unikālas </a:t>
            </a:r>
            <a:r>
              <a:rPr lang="lv-LV" dirty="0" err="1"/>
              <a:t>S</a:t>
            </a:r>
            <a:r>
              <a:rPr lang="lv-LV" dirty="0" err="1" smtClean="0"/>
              <a:t>udoku</a:t>
            </a:r>
            <a:r>
              <a:rPr lang="lv-LV" dirty="0" smtClean="0"/>
              <a:t> spēles</a:t>
            </a:r>
            <a:r>
              <a:rPr lang="lv-LV" dirty="0" smtClean="0"/>
              <a:t> </a:t>
            </a:r>
            <a:r>
              <a:rPr lang="lv-LV" dirty="0" smtClean="0"/>
              <a:t>ar atšķirīgām </a:t>
            </a:r>
            <a:r>
              <a:rPr lang="lv-LV" dirty="0" err="1" smtClean="0"/>
              <a:t>paternām</a:t>
            </a:r>
            <a:r>
              <a:rPr lang="lv-LV" dirty="0" smtClean="0"/>
              <a:t>, </a:t>
            </a:r>
            <a:r>
              <a:rPr lang="lv-LV" dirty="0" smtClean="0"/>
              <a:t> ko cilvēki varētu pildīt.</a:t>
            </a:r>
            <a:endParaRPr lang="lv-LV" dirty="0" smtClean="0"/>
          </a:p>
          <a:p>
            <a:pPr marL="36900" indent="0">
              <a:buNone/>
            </a:pPr>
            <a:r>
              <a:rPr lang="lv-LV" dirty="0" smtClean="0"/>
              <a:t>Kods tika izstrādāts, lai varētu viegli un ātri ģenerēt </a:t>
            </a:r>
            <a:r>
              <a:rPr lang="lv-LV" dirty="0" err="1"/>
              <a:t>S</a:t>
            </a:r>
            <a:r>
              <a:rPr lang="lv-LV" dirty="0" err="1" smtClean="0"/>
              <a:t>udoku</a:t>
            </a:r>
            <a:r>
              <a:rPr lang="lv-LV" dirty="0" smtClean="0"/>
              <a:t> </a:t>
            </a:r>
            <a:r>
              <a:rPr lang="lv-LV" dirty="0" smtClean="0"/>
              <a:t>spēli</a:t>
            </a:r>
            <a:r>
              <a:rPr lang="lv-LV" dirty="0" smtClean="0"/>
              <a:t> </a:t>
            </a:r>
            <a:r>
              <a:rPr lang="lv-LV" dirty="0" smtClean="0"/>
              <a:t>un ja vajag tad arī to atrisināt.</a:t>
            </a:r>
          </a:p>
        </p:txBody>
      </p:sp>
    </p:spTree>
    <p:extLst>
      <p:ext uri="{BB962C8B-B14F-4D97-AF65-F5344CB8AC3E}">
        <p14:creationId xmlns:p14="http://schemas.microsoft.com/office/powerpoint/2010/main" val="347416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7767"/>
            <a:ext cx="12192000" cy="39402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Automātiskais </a:t>
            </a:r>
            <a:r>
              <a:rPr lang="lv-LV" dirty="0" err="1"/>
              <a:t>Sudoku</a:t>
            </a:r>
            <a:r>
              <a:rPr lang="lv-LV" dirty="0"/>
              <a:t> mīklu veidotājs un atrisinātājs</a:t>
            </a:r>
            <a:br>
              <a:rPr lang="lv-LV" dirty="0"/>
            </a:b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tx1"/>
                </a:solidFill>
              </a:rPr>
              <a:t>Šis programmas kods var ātri ģenerēt izpildāmu un unikālu </a:t>
            </a:r>
            <a:r>
              <a:rPr lang="lv-LV" dirty="0" err="1" smtClean="0">
                <a:solidFill>
                  <a:schemeClr val="tx1"/>
                </a:solidFill>
              </a:rPr>
              <a:t>S</a:t>
            </a:r>
            <a:r>
              <a:rPr lang="lv-LV" dirty="0" err="1" smtClean="0">
                <a:solidFill>
                  <a:schemeClr val="tx1"/>
                </a:solidFill>
              </a:rPr>
              <a:t>udoku</a:t>
            </a:r>
            <a:r>
              <a:rPr lang="lv-LV" dirty="0" smtClean="0">
                <a:solidFill>
                  <a:schemeClr val="tx1"/>
                </a:solidFill>
              </a:rPr>
              <a:t> spēli</a:t>
            </a:r>
            <a:endParaRPr lang="lv-LV" dirty="0" smtClean="0">
              <a:solidFill>
                <a:schemeClr val="tx1"/>
              </a:solidFill>
            </a:endParaRPr>
          </a:p>
          <a:p>
            <a:r>
              <a:rPr lang="lv-LV" dirty="0" smtClean="0">
                <a:solidFill>
                  <a:schemeClr val="tx1"/>
                </a:solidFill>
              </a:rPr>
              <a:t>Ja ir grūtības izpildīt mīklu var ievadīt atrisinātāja kodu, kas ātri un akurāti aizpildīs ievadīto </a:t>
            </a:r>
            <a:r>
              <a:rPr lang="lv-LV" dirty="0" err="1">
                <a:solidFill>
                  <a:schemeClr val="tx1"/>
                </a:solidFill>
              </a:rPr>
              <a:t>S</a:t>
            </a:r>
            <a:r>
              <a:rPr lang="lv-LV" dirty="0" err="1" smtClean="0">
                <a:solidFill>
                  <a:schemeClr val="tx1"/>
                </a:solidFill>
              </a:rPr>
              <a:t>udoku</a:t>
            </a:r>
            <a:r>
              <a:rPr lang="lv-LV" dirty="0" smtClean="0">
                <a:solidFill>
                  <a:schemeClr val="tx1"/>
                </a:solidFill>
              </a:rPr>
              <a:t> </a:t>
            </a:r>
            <a:r>
              <a:rPr lang="lv-LV" dirty="0" smtClean="0">
                <a:solidFill>
                  <a:schemeClr val="tx1"/>
                </a:solidFill>
              </a:rPr>
              <a:t>mīklu</a:t>
            </a:r>
            <a:endParaRPr lang="lv-LV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58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prezentēt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Un demonstrēt  (šeit es mājā sagatavošu ko ielikt)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352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Grūtības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Izdomāt loģiku kā ģenerēs cilvēkam izpildāmu </a:t>
            </a:r>
            <a:r>
              <a:rPr lang="lv-LV" dirty="0" err="1"/>
              <a:t>S</a:t>
            </a:r>
            <a:r>
              <a:rPr lang="lv-LV" dirty="0" err="1" smtClean="0"/>
              <a:t>udoku</a:t>
            </a:r>
            <a:r>
              <a:rPr lang="lv-LV" dirty="0" smtClean="0"/>
              <a:t> </a:t>
            </a:r>
            <a:r>
              <a:rPr lang="lv-LV" dirty="0" smtClean="0"/>
              <a:t>spēli</a:t>
            </a:r>
            <a:r>
              <a:rPr lang="lv-LV" dirty="0" smtClean="0"/>
              <a:t>.</a:t>
            </a:r>
            <a:endParaRPr lang="lv-LV" dirty="0" smtClean="0"/>
          </a:p>
          <a:p>
            <a:r>
              <a:rPr lang="lv-LV" dirty="0" smtClean="0"/>
              <a:t>Ieviest loģiku kā </a:t>
            </a:r>
            <a:r>
              <a:rPr lang="lv-LV" dirty="0" smtClean="0"/>
              <a:t>atrisinātājs varēs korekti izpildīt mīklu bez kļūdām un </a:t>
            </a:r>
            <a:r>
              <a:rPr lang="lv-LV" dirty="0" smtClean="0"/>
              <a:t>ievērojot </a:t>
            </a:r>
            <a:r>
              <a:rPr lang="lv-LV" dirty="0" err="1"/>
              <a:t>S</a:t>
            </a:r>
            <a:r>
              <a:rPr lang="lv-LV" dirty="0" err="1" smtClean="0"/>
              <a:t>udoku</a:t>
            </a:r>
            <a:r>
              <a:rPr lang="lv-LV" dirty="0" smtClean="0"/>
              <a:t> </a:t>
            </a:r>
            <a:r>
              <a:rPr lang="lv-LV" dirty="0" smtClean="0"/>
              <a:t>noteikumus. </a:t>
            </a:r>
            <a:endParaRPr lang="lv-LV" dirty="0" smtClean="0"/>
          </a:p>
          <a:p>
            <a:r>
              <a:rPr lang="lv-LV" dirty="0" smtClean="0"/>
              <a:t>Mācīties C++ un </a:t>
            </a:r>
            <a:r>
              <a:rPr lang="lv-LV" dirty="0" err="1" smtClean="0"/>
              <a:t>python</a:t>
            </a:r>
            <a:r>
              <a:rPr lang="lv-LV" dirty="0" smtClean="0"/>
              <a:t> kamēr mēģinu rakstīt kodu uz abām valodām.</a:t>
            </a:r>
            <a:endParaRPr lang="lv-LV" dirty="0" smtClean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8340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Izmantotās tehnoloģijas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C++</a:t>
            </a:r>
          </a:p>
          <a:p>
            <a:r>
              <a:rPr lang="lv-LV" dirty="0" err="1" smtClean="0"/>
              <a:t>Python</a:t>
            </a:r>
            <a:endParaRPr lang="lv-LV" dirty="0" smtClean="0"/>
          </a:p>
          <a:p>
            <a:r>
              <a:rPr lang="lv-LV" dirty="0" err="1" smtClean="0"/>
              <a:t>Browxy</a:t>
            </a:r>
            <a:endParaRPr lang="lv-LV" dirty="0"/>
          </a:p>
          <a:p>
            <a:r>
              <a:rPr lang="lv-LV" dirty="0" err="1" smtClean="0"/>
              <a:t>Trinket</a:t>
            </a:r>
            <a:endParaRPr lang="lv-LV" dirty="0"/>
          </a:p>
        </p:txBody>
      </p:sp>
      <p:pic>
        <p:nvPicPr>
          <p:cNvPr id="1026" name="Picture 2" descr="AttÄlu rezultÄti vaicÄjumam âC++ logoâ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150" y="185053"/>
            <a:ext cx="1500102" cy="168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ttÄlu rezultÄti vaicÄjumam âpython 3  logoâ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835" y="1915279"/>
            <a:ext cx="1753417" cy="104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1885" y="3111729"/>
            <a:ext cx="1833367" cy="421179"/>
          </a:xfrm>
          <a:prstGeom prst="rect">
            <a:avLst/>
          </a:prstGeom>
        </p:spPr>
      </p:pic>
      <p:pic>
        <p:nvPicPr>
          <p:cNvPr id="1030" name="Picture 6" descr="AttÄlu rezultÄti vaicÄjumam âtrinket io logoâ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121" y="3922974"/>
            <a:ext cx="2369131" cy="41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54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Kapēc</a:t>
            </a:r>
            <a:r>
              <a:rPr lang="lv-LV" dirty="0" smtClean="0"/>
              <a:t> </a:t>
            </a:r>
            <a:r>
              <a:rPr lang="lv-LV" dirty="0" err="1" smtClean="0"/>
              <a:t>Python</a:t>
            </a:r>
            <a:r>
              <a:rPr lang="lv-LV" dirty="0" smtClean="0"/>
              <a:t> un C++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1443013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lv-LV" sz="2400" dirty="0" smtClean="0"/>
              <a:t>Izvēlējos šīs programmēšanas valodas, jo man bija interese tās iemācīties un ar tām uztaisīt kādu programmu, ko pats varētu izmantot ik pa laikam.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3800818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Secinājumi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Iemācijos</a:t>
            </a:r>
            <a:r>
              <a:rPr lang="lv-LV" dirty="0" smtClean="0"/>
              <a:t> </a:t>
            </a:r>
            <a:r>
              <a:rPr lang="lv-LV" dirty="0" err="1" smtClean="0"/>
              <a:t>python</a:t>
            </a:r>
            <a:r>
              <a:rPr lang="lv-LV" dirty="0" smtClean="0"/>
              <a:t> </a:t>
            </a:r>
            <a:r>
              <a:rPr lang="lv-LV" dirty="0" smtClean="0"/>
              <a:t>un C++</a:t>
            </a:r>
          </a:p>
          <a:p>
            <a:r>
              <a:rPr lang="lv-LV" dirty="0" smtClean="0"/>
              <a:t>Bija grūtības ieviest un izdomāt loģiku kā programma varēs ģenerēt </a:t>
            </a:r>
            <a:r>
              <a:rPr lang="lv-LV" dirty="0" err="1"/>
              <a:t>S</a:t>
            </a:r>
            <a:r>
              <a:rPr lang="lv-LV" dirty="0" err="1" smtClean="0"/>
              <a:t>udoku</a:t>
            </a:r>
            <a:r>
              <a:rPr lang="lv-LV" dirty="0" smtClean="0"/>
              <a:t> </a:t>
            </a:r>
            <a:r>
              <a:rPr lang="lv-LV" dirty="0" smtClean="0"/>
              <a:t>mīklu un to atrisinātu korekti, bet izdevās ļoti veiksmīgi.</a:t>
            </a:r>
          </a:p>
          <a:p>
            <a:r>
              <a:rPr lang="lv-LV" dirty="0" smtClean="0"/>
              <a:t>Nākotnē domāju pielikt pulksteni, kas parāda cik ilgi aizņēma mīklas aizpildīšana</a:t>
            </a:r>
            <a:r>
              <a:rPr lang="lv-LV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Pievienot</a:t>
            </a:r>
            <a:r>
              <a:rPr lang="en-US" dirty="0" smtClean="0"/>
              <a:t> gr</a:t>
            </a:r>
            <a:r>
              <a:rPr lang="lv-LV" dirty="0" err="1" smtClean="0"/>
              <a:t>ūtības</a:t>
            </a:r>
            <a:r>
              <a:rPr lang="lv-LV" dirty="0" smtClean="0"/>
              <a:t> līmeņus un cita veida </a:t>
            </a:r>
            <a:r>
              <a:rPr lang="lv-LV" dirty="0" err="1"/>
              <a:t>S</a:t>
            </a:r>
            <a:r>
              <a:rPr lang="lv-LV" dirty="0" err="1" smtClean="0"/>
              <a:t>udoku</a:t>
            </a:r>
            <a:r>
              <a:rPr lang="lv-LV" dirty="0" smtClean="0"/>
              <a:t> spēles.</a:t>
            </a:r>
            <a:endParaRPr lang="lv-LV" dirty="0" smtClean="0"/>
          </a:p>
          <a:p>
            <a:pPr marL="36900" indent="0">
              <a:buNone/>
            </a:pPr>
            <a:endParaRPr lang="lv-LV" dirty="0" smtClean="0"/>
          </a:p>
        </p:txBody>
      </p:sp>
      <p:pic>
        <p:nvPicPr>
          <p:cNvPr id="2050" name="Picture 2" descr="AttÄlu rezultÄti vaicÄjumam âsecinÄjumiâ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836" y="3549534"/>
            <a:ext cx="3783723" cy="302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593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 algn="ctr">
              <a:buNone/>
            </a:pPr>
            <a:endParaRPr lang="lv-LV" dirty="0" smtClean="0"/>
          </a:p>
          <a:p>
            <a:pPr marL="36900" indent="0" algn="ctr">
              <a:buNone/>
            </a:pPr>
            <a:endParaRPr lang="lv-LV" dirty="0"/>
          </a:p>
          <a:p>
            <a:pPr marL="36900" indent="0" algn="ctr">
              <a:buNone/>
            </a:pPr>
            <a:r>
              <a:rPr lang="lv-LV" sz="4000" dirty="0" smtClean="0"/>
              <a:t>PALDIES PAR UZMANĪBU</a:t>
            </a:r>
          </a:p>
        </p:txBody>
      </p:sp>
    </p:spTree>
    <p:extLst>
      <p:ext uri="{BB962C8B-B14F-4D97-AF65-F5344CB8AC3E}">
        <p14:creationId xmlns:p14="http://schemas.microsoft.com/office/powerpoint/2010/main" val="3361600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336</TotalTime>
  <Words>216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Calisto MT</vt:lpstr>
      <vt:lpstr>Trebuchet MS</vt:lpstr>
      <vt:lpstr>Wingdings 2</vt:lpstr>
      <vt:lpstr>Slate</vt:lpstr>
      <vt:lpstr>   Automātiskais Sudoku spēles veidotājs un atrisinātājs      Jānis Stalidzāns 410. Grupa Jelgavas tehnikums </vt:lpstr>
      <vt:lpstr>Ievads</vt:lpstr>
      <vt:lpstr>Automātiskais Sudoku mīklu veidotājs un atrisinātājs </vt:lpstr>
      <vt:lpstr>prezentēt</vt:lpstr>
      <vt:lpstr>Grūtības</vt:lpstr>
      <vt:lpstr>Izmantotās tehnoloģijas</vt:lpstr>
      <vt:lpstr>Kapēc Python un C++</vt:lpstr>
      <vt:lpstr>Secinājumi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Jelgavas tehnikums Prakses atskaite</dc:title>
  <dc:creator>Students</dc:creator>
  <cp:lastModifiedBy>Students</cp:lastModifiedBy>
  <cp:revision>20</cp:revision>
  <dcterms:created xsi:type="dcterms:W3CDTF">2019-06-12T07:10:03Z</dcterms:created>
  <dcterms:modified xsi:type="dcterms:W3CDTF">2019-06-13T09:49:26Z</dcterms:modified>
</cp:coreProperties>
</file>