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8" r:id="rId4"/>
    <p:sldId id="265" r:id="rId5"/>
    <p:sldId id="269" r:id="rId6"/>
    <p:sldId id="266" r:id="rId7"/>
    <p:sldId id="261" r:id="rId8"/>
    <p:sldId id="258" r:id="rId9"/>
    <p:sldId id="260" r:id="rId10"/>
    <p:sldId id="259" r:id="rId11"/>
    <p:sldId id="263" r:id="rId12"/>
    <p:sldId id="264" r:id="rId13"/>
    <p:sldId id="262" r:id="rId14"/>
    <p:sldId id="267" r:id="rId15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191919"/>
    <a:srgbClr val="23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8B7F12F-4DD2-4212-AE6A-3DDAF8669FB4}" type="datetimeFigureOut">
              <a:rPr lang="lv-LV" smtClean="0"/>
              <a:t>13.06.2020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Tīmekļa lapas «</a:t>
            </a:r>
            <a:r>
              <a:rPr lang="lv-LV" dirty="0" err="1" smtClean="0">
                <a:solidFill>
                  <a:schemeClr val="bg1">
                    <a:lumMod val="75000"/>
                  </a:schemeClr>
                </a:solidFill>
              </a:rPr>
              <a:t>Reddrip</a:t>
            </a:r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» izveide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v-LV" dirty="0" smtClean="0">
                <a:solidFill>
                  <a:schemeClr val="accent1"/>
                </a:solidFill>
              </a:rPr>
              <a:t>Klāvs </a:t>
            </a:r>
            <a:r>
              <a:rPr lang="lv-LV" dirty="0" err="1" smtClean="0">
                <a:solidFill>
                  <a:schemeClr val="accent1"/>
                </a:solidFill>
              </a:rPr>
              <a:t>Dinsbergs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lv-LV" dirty="0" smtClean="0">
                <a:solidFill>
                  <a:schemeClr val="accent1"/>
                </a:solidFill>
              </a:rPr>
              <a:t>Jelgavas Tehnikums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endParaRPr lang="en-US" dirty="0" smtClean="0">
              <a:solidFill>
                <a:schemeClr val="accent1"/>
              </a:solidFill>
            </a:endParaRPr>
          </a:p>
          <a:p>
            <a:r>
              <a:rPr lang="lv-LV" dirty="0" smtClean="0">
                <a:solidFill>
                  <a:schemeClr val="accent1"/>
                </a:solidFill>
              </a:rPr>
              <a:t>2020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1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Izstrāde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Projektu izstrādāju savā prakses laikā uzņēmumā «BBIT»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Darba mērķis bija izaicināt sevi mājas lapas izveides procesā, lai apgūtu to izveidi un potenciāli, nākotnē šīs zināšanas izmantot projektu izveidē pēc klientu pieprasījuma.</a:t>
            </a:r>
          </a:p>
          <a:p>
            <a:pPr marL="114300" indent="0">
              <a:lnSpc>
                <a:spcPct val="15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509120"/>
            <a:ext cx="3139808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02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BBIT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>
                <a:solidFill>
                  <a:schemeClr val="bg1"/>
                </a:solidFill>
              </a:rPr>
              <a:t>SIA «BBIT</a:t>
            </a:r>
            <a:r>
              <a:rPr lang="lv-LV" dirty="0" smtClean="0">
                <a:solidFill>
                  <a:schemeClr val="bg1"/>
                </a:solidFill>
              </a:rPr>
              <a:t>» specializējas </a:t>
            </a:r>
            <a:r>
              <a:rPr lang="lv-LV" i="1" dirty="0" smtClean="0">
                <a:solidFill>
                  <a:schemeClr val="bg1"/>
                </a:solidFill>
              </a:rPr>
              <a:t>Web</a:t>
            </a:r>
            <a:r>
              <a:rPr lang="lv-LV" dirty="0" smtClean="0">
                <a:solidFill>
                  <a:schemeClr val="bg1"/>
                </a:solidFill>
              </a:rPr>
              <a:t> dizainā un izstrādē, kā arī dažādu klientu pieprasītos projektos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Atrodas </a:t>
            </a:r>
            <a:r>
              <a:rPr lang="lv-LV" dirty="0">
                <a:solidFill>
                  <a:schemeClr val="bg1"/>
                </a:solidFill>
              </a:rPr>
              <a:t>Jelgavā Lielajā ielā </a:t>
            </a:r>
            <a:r>
              <a:rPr lang="lv-LV" dirty="0" smtClean="0">
                <a:solidFill>
                  <a:schemeClr val="bg1"/>
                </a:solidFill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Uzņēmums strādā kopā un to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lv-LV" dirty="0">
                <a:solidFill>
                  <a:schemeClr val="bg1"/>
                </a:solidFill>
              </a:rPr>
              <a:t> </a:t>
            </a:r>
            <a:r>
              <a:rPr lang="lv-LV" dirty="0" smtClean="0">
                <a:solidFill>
                  <a:schemeClr val="bg1"/>
                </a:solidFill>
              </a:rPr>
              <a:t>  </a:t>
            </a:r>
            <a:r>
              <a:rPr lang="lv-LV" dirty="0" smtClean="0">
                <a:solidFill>
                  <a:schemeClr val="bg1"/>
                </a:solidFill>
              </a:rPr>
              <a:t> atbalsta pat Microsoft </a:t>
            </a:r>
            <a:endParaRPr lang="lv-LV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Projektos tiek izmantotas tikai 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lv-LV" dirty="0" smtClean="0">
                <a:solidFill>
                  <a:schemeClr val="bg1"/>
                </a:solidFill>
              </a:rPr>
              <a:t>    j</a:t>
            </a:r>
            <a:r>
              <a:rPr lang="lv-LV" dirty="0" smtClean="0">
                <a:solidFill>
                  <a:schemeClr val="bg1"/>
                </a:solidFill>
              </a:rPr>
              <a:t>aunākās </a:t>
            </a:r>
            <a:r>
              <a:rPr lang="lv-LV" dirty="0" smtClean="0">
                <a:solidFill>
                  <a:schemeClr val="bg1"/>
                </a:solidFill>
              </a:rPr>
              <a:t>tehnoloģijas</a:t>
            </a:r>
            <a:endParaRPr lang="lv-LV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https://scontent.frix4-1.fna.fbcdn.net/v/t1.0-9/84547816_1041069382947045_7860141316796055552_o.jpg?_nc_cat=100&amp;_nc_sid=730e14&amp;_nc_ohc=ZNHyuzfUMFIAX_-ZXr2&amp;_nc_ht=scontent.frix4-1.fna&amp;oh=be31fc9d8631d752b64efc4ef3158979&amp;oe=5F0ABD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25552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63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BBIT</a:t>
            </a:r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 Projekti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Mājas lapas </a:t>
            </a:r>
            <a:r>
              <a:rPr lang="lv-LV" dirty="0">
                <a:solidFill>
                  <a:schemeClr val="bg1"/>
                </a:solidFill>
              </a:rPr>
              <a:t>satura pārvaldības sistēma, kas izmanto pielāgojamus vilkšanas un nomešanas vizuālās komponentes, lai izveidotu saturu WYSIWYG </a:t>
            </a:r>
            <a:r>
              <a:rPr lang="lv-LV" dirty="0" smtClean="0">
                <a:solidFill>
                  <a:schemeClr val="bg1"/>
                </a:solidFill>
              </a:rPr>
              <a:t>veidā</a:t>
            </a:r>
            <a:r>
              <a:rPr lang="lv-LV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lv-LV" dirty="0">
                <a:solidFill>
                  <a:schemeClr val="bg1"/>
                </a:solidFill>
              </a:rPr>
              <a:t>Sistēma ražošanas procesa vadībai uzņēmumam, kas ražo dažādas metāla konstrukcijas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85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Mans projekts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Mājas lapas izstrāde, kas specializējās attēlu augšupielādes un attēlu pārlūkošanas jomā.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Šī projekta mērķis ir nostiprināt savas zināšanas programmēšanas jom</a:t>
            </a:r>
            <a:r>
              <a:rPr lang="lv-LV" dirty="0" smtClean="0">
                <a:solidFill>
                  <a:schemeClr val="bg1"/>
                </a:solidFill>
              </a:rPr>
              <a:t>ā, lai nākotnē būtu spējīgs veidot klientu pasūtījumus.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Kā arī veiksmīgi izveidot funkcionālu mājas lapu, </a:t>
            </a:r>
            <a:r>
              <a:rPr lang="lv-LV" dirty="0" smtClean="0">
                <a:solidFill>
                  <a:schemeClr val="bg1"/>
                </a:solidFill>
              </a:rPr>
              <a:t>kuras izveide potenciāli tiktu turpināta pēc prakses beigām.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49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Plāns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lv-LV" b="1" dirty="0" smtClean="0">
                <a:solidFill>
                  <a:schemeClr val="bg1"/>
                </a:solidFill>
              </a:rPr>
              <a:t>Izveidot mājas lapu ar šādām funkcijām: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Attēlu augšupielāde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Attēlu režģis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Galerija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Piereģistrēšanās sistēma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Attēlu pietuvināšana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66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Dizains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lnSpc>
                <a:spcPct val="150000"/>
              </a:lnSpc>
              <a:buNone/>
            </a:pPr>
            <a:r>
              <a:rPr lang="lv-LV" b="1" dirty="0" smtClean="0">
                <a:solidFill>
                  <a:schemeClr val="bg1"/>
                </a:solidFill>
              </a:rPr>
              <a:t>Sākot tīmekļa lapas dizaina </a:t>
            </a:r>
            <a:r>
              <a:rPr lang="lv-LV" b="1" dirty="0" smtClean="0">
                <a:solidFill>
                  <a:schemeClr val="bg1"/>
                </a:solidFill>
              </a:rPr>
              <a:t>izveidi tika izveidoti </a:t>
            </a:r>
            <a:r>
              <a:rPr lang="lv-LV" b="1" dirty="0" smtClean="0">
                <a:solidFill>
                  <a:schemeClr val="bg1"/>
                </a:solidFill>
              </a:rPr>
              <a:t>pāris </a:t>
            </a:r>
            <a:r>
              <a:rPr lang="lv-LV" b="1" dirty="0" smtClean="0">
                <a:solidFill>
                  <a:schemeClr val="bg1"/>
                </a:solidFill>
              </a:rPr>
              <a:t>noteikumi: </a:t>
            </a:r>
            <a:endParaRPr lang="lv-LV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Jābūt vienkāršai un viegli izmantojamai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Attiecīgi jāsamazinās un jāpalielinās dažādās rezolūcijās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Ir galvene un kājene</a:t>
            </a:r>
          </a:p>
        </p:txBody>
      </p:sp>
    </p:spTree>
    <p:extLst>
      <p:ext uri="{BB962C8B-B14F-4D97-AF65-F5344CB8AC3E}">
        <p14:creationId xmlns:p14="http://schemas.microsoft.com/office/powerpoint/2010/main" val="120602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Izveide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Sāku ar </a:t>
            </a:r>
            <a:r>
              <a:rPr lang="lv-LV" i="1" dirty="0" err="1" smtClean="0">
                <a:solidFill>
                  <a:schemeClr val="bg1"/>
                </a:solidFill>
              </a:rPr>
              <a:t>home</a:t>
            </a:r>
            <a:r>
              <a:rPr lang="lv-LV" i="1" dirty="0" smtClean="0">
                <a:solidFill>
                  <a:schemeClr val="bg1"/>
                </a:solidFill>
              </a:rPr>
              <a:t> </a:t>
            </a:r>
            <a:r>
              <a:rPr lang="lv-LV" i="1" dirty="0" err="1" smtClean="0">
                <a:solidFill>
                  <a:schemeClr val="bg1"/>
                </a:solidFill>
              </a:rPr>
              <a:t>page</a:t>
            </a:r>
            <a:r>
              <a:rPr lang="lv-LV" i="1" dirty="0" smtClean="0">
                <a:solidFill>
                  <a:schemeClr val="bg1"/>
                </a:solidFill>
              </a:rPr>
              <a:t> </a:t>
            </a:r>
            <a:r>
              <a:rPr lang="lv-LV" dirty="0" smtClean="0">
                <a:solidFill>
                  <a:schemeClr val="bg1"/>
                </a:solidFill>
              </a:rPr>
              <a:t>maketa izveidi, kura sastāvēja no parasta teksta un pavisam vienkārša attēla režģa.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Pēc tam sāku galvenes izveidi, kas sastāv no 3 daļām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Kad biju apmierināts ar esošo dizainu, sāku strādāt pie esošu funkciju uzlabošanas un citu lapu izveidi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Pēc šo lapu izveides sāku strādāt pie reģistrēšanās sistēmas un </a:t>
            </a:r>
            <a:r>
              <a:rPr lang="lv-LV" smtClean="0">
                <a:solidFill>
                  <a:schemeClr val="bg1"/>
                </a:solidFill>
              </a:rPr>
              <a:t>tās </a:t>
            </a:r>
            <a:r>
              <a:rPr lang="lv-LV" smtClean="0">
                <a:solidFill>
                  <a:schemeClr val="bg1"/>
                </a:solidFill>
              </a:rPr>
              <a:t>datubāzes.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1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Dizains – mājas lapa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84784"/>
            <a:ext cx="8778499" cy="434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55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Tehnoloģijas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lv-LV" b="1" dirty="0" smtClean="0">
                <a:solidFill>
                  <a:schemeClr val="bg1"/>
                </a:solidFill>
              </a:rPr>
              <a:t>Projektā izmantoju:</a:t>
            </a:r>
          </a:p>
          <a:p>
            <a:r>
              <a:rPr lang="lv-LV" i="1" dirty="0" smtClean="0">
                <a:solidFill>
                  <a:schemeClr val="bg1"/>
                </a:solidFill>
              </a:rPr>
              <a:t>HTML</a:t>
            </a:r>
          </a:p>
          <a:p>
            <a:r>
              <a:rPr lang="lv-LV" i="1" dirty="0" smtClean="0">
                <a:solidFill>
                  <a:schemeClr val="bg1"/>
                </a:solidFill>
              </a:rPr>
              <a:t>CSS</a:t>
            </a:r>
          </a:p>
          <a:p>
            <a:r>
              <a:rPr lang="lv-LV" i="1" dirty="0" smtClean="0">
                <a:solidFill>
                  <a:schemeClr val="bg1"/>
                </a:solidFill>
              </a:rPr>
              <a:t>PHP</a:t>
            </a:r>
          </a:p>
          <a:p>
            <a:r>
              <a:rPr lang="lv-LV" i="1" dirty="0" err="1" smtClean="0">
                <a:solidFill>
                  <a:schemeClr val="bg1"/>
                </a:solidFill>
              </a:rPr>
              <a:t>JavaScript</a:t>
            </a:r>
            <a:endParaRPr lang="lv-LV" i="1" dirty="0" smtClean="0">
              <a:solidFill>
                <a:schemeClr val="bg1"/>
              </a:solidFill>
            </a:endParaRPr>
          </a:p>
          <a:p>
            <a:r>
              <a:rPr lang="lv-LV" i="1" dirty="0" err="1" smtClean="0">
                <a:solidFill>
                  <a:schemeClr val="bg1"/>
                </a:solidFill>
              </a:rPr>
              <a:t>Atom</a:t>
            </a:r>
            <a:endParaRPr lang="lv-LV" i="1" dirty="0" smtClean="0">
              <a:solidFill>
                <a:schemeClr val="bg1"/>
              </a:solidFill>
            </a:endParaRPr>
          </a:p>
          <a:p>
            <a:r>
              <a:rPr lang="lv-LV" dirty="0" smtClean="0">
                <a:solidFill>
                  <a:schemeClr val="bg1"/>
                </a:solidFill>
              </a:rPr>
              <a:t>Dažādas pārlūkprogrammas</a:t>
            </a:r>
          </a:p>
          <a:p>
            <a:r>
              <a:rPr lang="lv-LV" dirty="0" smtClean="0">
                <a:solidFill>
                  <a:schemeClr val="bg1"/>
                </a:solidFill>
              </a:rPr>
              <a:t>Dažādus </a:t>
            </a:r>
            <a:r>
              <a:rPr lang="lv-LV" i="1" dirty="0" err="1" smtClean="0">
                <a:solidFill>
                  <a:schemeClr val="bg1"/>
                </a:solidFill>
              </a:rPr>
              <a:t>JavaScript</a:t>
            </a:r>
            <a:r>
              <a:rPr lang="lv-LV" dirty="0" smtClean="0">
                <a:solidFill>
                  <a:schemeClr val="bg1"/>
                </a:solidFill>
              </a:rPr>
              <a:t> spraudņus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7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>
                <a:solidFill>
                  <a:schemeClr val="bg1">
                    <a:lumMod val="75000"/>
                  </a:schemeClr>
                </a:solidFill>
              </a:rPr>
              <a:t>Atom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6042"/>
            <a:ext cx="4114800" cy="4800600"/>
          </a:xfrm>
        </p:spPr>
        <p:txBody>
          <a:bodyPr/>
          <a:lstStyle/>
          <a:p>
            <a:r>
              <a:rPr lang="lv-LV" i="1" dirty="0" err="1">
                <a:solidFill>
                  <a:schemeClr val="bg1"/>
                </a:solidFill>
              </a:rPr>
              <a:t>Atom</a:t>
            </a:r>
            <a:r>
              <a:rPr lang="lv-LV" dirty="0">
                <a:solidFill>
                  <a:schemeClr val="bg1"/>
                </a:solidFill>
              </a:rPr>
              <a:t> ir viena no vispopulārākajām tekstu failu rediģēšanas programmām, kas ir pieejama bezmaksas.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029080"/>
            <a:ext cx="32385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07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Datu bāze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Projekta izstrādes laikā tika izveidota datu bāze.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Šī datu bāze </a:t>
            </a:r>
            <a:r>
              <a:rPr lang="lv-LV" smtClean="0">
                <a:solidFill>
                  <a:schemeClr val="bg1"/>
                </a:solidFill>
              </a:rPr>
              <a:t>bija nepieciešama, </a:t>
            </a:r>
            <a:r>
              <a:rPr lang="lv-LV" dirty="0" smtClean="0">
                <a:solidFill>
                  <a:schemeClr val="bg1"/>
                </a:solidFill>
              </a:rPr>
              <a:t>lai reģistrācijas sistēma varētu uzglabāt lietotāju datus.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Šo datu uzglabāšana nodrošina iespēju pieslēgties mājas lapai.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443561"/>
            <a:ext cx="7069137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8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Secin</a:t>
            </a:r>
            <a:r>
              <a:rPr lang="lv-LV" dirty="0" err="1" smtClean="0">
                <a:solidFill>
                  <a:schemeClr val="bg1">
                    <a:lumMod val="75000"/>
                  </a:schemeClr>
                </a:solidFill>
              </a:rPr>
              <a:t>ājumi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Projekta izveides laikā apguvu dažādu programmēšanas valodu prasmes.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Iemācījos strādāt ar dažādiem rīkiem un spraudņiem.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Apguvu tīmekļu lapu dizainu.</a:t>
            </a:r>
          </a:p>
          <a:p>
            <a:pPr>
              <a:lnSpc>
                <a:spcPct val="150000"/>
              </a:lnSpc>
            </a:pPr>
            <a:r>
              <a:rPr lang="lv-LV" dirty="0" smtClean="0">
                <a:solidFill>
                  <a:schemeClr val="bg1"/>
                </a:solidFill>
              </a:rPr>
              <a:t>Uzzināju kā strādā datu bāzes un kā tas integrēt savā mājas lapā.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1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7620000" cy="1143000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chemeClr val="bg1">
                    <a:lumMod val="75000"/>
                  </a:schemeClr>
                </a:solidFill>
              </a:rPr>
              <a:t>Paldies par uzmanību!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24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4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9D4933"/>
      </a:accent2>
      <a:accent3>
        <a:srgbClr val="9D4933"/>
      </a:accent3>
      <a:accent4>
        <a:srgbClr val="53595D"/>
      </a:accent4>
      <a:accent5>
        <a:srgbClr val="3E4245"/>
      </a:accent5>
      <a:accent6>
        <a:srgbClr val="6F777D"/>
      </a:accent6>
      <a:hlink>
        <a:srgbClr val="C66951"/>
      </a:hlink>
      <a:folHlink>
        <a:srgbClr val="6F777D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983</TotalTime>
  <Words>380</Words>
  <Application>Microsoft Office PowerPoint</Application>
  <PresentationFormat>On-screen Show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Adjacency</vt:lpstr>
      <vt:lpstr>Tīmekļa lapas «Reddrip» izveide</vt:lpstr>
      <vt:lpstr>Izstrāde</vt:lpstr>
      <vt:lpstr>BBIT</vt:lpstr>
      <vt:lpstr>BBIT Projekti</vt:lpstr>
      <vt:lpstr>Mans projekts</vt:lpstr>
      <vt:lpstr>Plāns</vt:lpstr>
      <vt:lpstr>Dizains</vt:lpstr>
      <vt:lpstr>Izveide</vt:lpstr>
      <vt:lpstr>Dizains – mājas lapa</vt:lpstr>
      <vt:lpstr>Tehnoloģijas </vt:lpstr>
      <vt:lpstr>Atom</vt:lpstr>
      <vt:lpstr>Datu bāze</vt:lpstr>
      <vt:lpstr>Secinājumi</vt:lpstr>
      <vt:lpstr>Paldies par uzmanību!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Tīmekļa lapas «Reddrip» izveide</dc:title>
  <dc:creator>Pupper</dc:creator>
  <cp:lastModifiedBy>Windows User</cp:lastModifiedBy>
  <cp:revision>31</cp:revision>
  <dcterms:created xsi:type="dcterms:W3CDTF">2020-05-27T21:42:39Z</dcterms:created>
  <dcterms:modified xsi:type="dcterms:W3CDTF">2020-06-13T11:12:16Z</dcterms:modified>
</cp:coreProperties>
</file>