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60" r:id="rId3"/>
    <p:sldId id="259" r:id="rId4"/>
    <p:sldId id="258" r:id="rId5"/>
    <p:sldId id="262" r:id="rId6"/>
    <p:sldId id="263" r:id="rId7"/>
    <p:sldId id="264" r:id="rId8"/>
    <p:sldId id="267" r:id="rId9"/>
    <p:sldId id="266" r:id="rId10"/>
    <p:sldId id="265" r:id="rId11"/>
    <p:sldId id="269" r:id="rId12"/>
    <p:sldId id="271" r:id="rId13"/>
    <p:sldId id="270" r:id="rId14"/>
    <p:sldId id="272" r:id="rId15"/>
    <p:sldId id="25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ākums" id="{EA2235E6-C590-4B13-B55D-79696BA7C7D3}">
          <p14:sldIdLst>
            <p14:sldId id="256"/>
          </p14:sldIdLst>
        </p14:section>
        <p14:section name="Turpinājums" id="{196086E3-118B-40CB-B54B-8D26FDB63B17}">
          <p14:sldIdLst>
            <p14:sldId id="260"/>
            <p14:sldId id="259"/>
            <p14:sldId id="258"/>
            <p14:sldId id="262"/>
            <p14:sldId id="263"/>
            <p14:sldId id="264"/>
            <p14:sldId id="267"/>
            <p14:sldId id="266"/>
            <p14:sldId id="265"/>
            <p14:sldId id="269"/>
            <p14:sldId id="271"/>
          </p14:sldIdLst>
        </p14:section>
        <p14:section name="Nobeigums" id="{691BA9F7-2F8F-4848-8A76-7E226A6D0B8D}">
          <p14:sldIdLst>
            <p14:sldId id="270"/>
            <p14:sldId id="272"/>
          </p14:sldIdLst>
        </p14:section>
        <p14:section name="Beigas" id="{2256F913-82CA-4C9D-8051-0E3781B4B5CE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38BDA-AF35-4CDC-B749-1C431FC895A3}" type="datetimeFigureOut">
              <a:rPr lang="lv-LV" smtClean="0"/>
              <a:t>17.06.2020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AE4DF-7928-4A23-A164-90495413499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22770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031D-F1D1-41F9-85A9-883D4C2249AE}" type="datetime1">
              <a:rPr lang="lv-LV" smtClean="0"/>
              <a:t>17.06.2020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85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4C86-CC39-4F1C-A304-3E0BD0399ABC}" type="datetime1">
              <a:rPr lang="lv-LV" smtClean="0"/>
              <a:t>17.06.2020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3778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DB9FB-7601-4D82-B2FA-BF9910C15716}" type="datetime1">
              <a:rPr lang="lv-LV" smtClean="0"/>
              <a:t>17.06.2020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39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D4D9A-144B-40E1-B5B3-259742999660}" type="datetime1">
              <a:rPr lang="lv-LV" smtClean="0"/>
              <a:t>17.06.2020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6745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23F2-29B1-437C-8BFE-31A857FF2C15}" type="datetime1">
              <a:rPr lang="lv-LV" smtClean="0"/>
              <a:t>17.06.2020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7698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D700-0D94-49E3-BA78-B376E4215F92}" type="datetime1">
              <a:rPr lang="lv-LV" smtClean="0"/>
              <a:t>17.06.2020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0876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9679-0DD6-4C03-8177-3549F33A23FF}" type="datetime1">
              <a:rPr lang="lv-LV" smtClean="0"/>
              <a:t>17.06.2020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9786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01C6884-7204-4B58-AD71-31DB449256F0}" type="datetime1">
              <a:rPr lang="lv-LV" smtClean="0"/>
              <a:t>17.06.2020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29512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D6A28-D227-4694-BF44-325BE27209C6}" type="datetime1">
              <a:rPr lang="lv-LV" smtClean="0"/>
              <a:t>17.06.2020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38068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C6B7-84C5-4336-B67A-327739149C61}" type="datetime1">
              <a:rPr lang="lv-LV" smtClean="0"/>
              <a:t>17.06.2020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329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A789-0D4B-4F7C-80D7-2B326DED34A0}" type="datetime1">
              <a:rPr lang="lv-LV" smtClean="0"/>
              <a:t>17.06.2020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46830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B27E82C-5973-46DD-B51A-E11AEDCD7C56}" type="datetime1">
              <a:rPr lang="lv-LV" smtClean="0"/>
              <a:t>17.06.2020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1BC8331-355E-4804-A055-69E60AB4976E}" type="slidenum">
              <a:rPr lang="lv-LV" smtClean="0"/>
              <a:t>‹#›</a:t>
            </a:fld>
            <a:endParaRPr lang="lv-LV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95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aietanams.ces.lv/nauticalapp4/app/home.php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2D36D-2CF3-4F33-A00C-0E29BEC06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145" y="490504"/>
            <a:ext cx="8605707" cy="2160417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/>
              <a:t>Jūrnieku Testa Izstrāde Engures Saieta Namam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B491AE-D907-4D14-9AAA-77D65F652E32}"/>
              </a:ext>
            </a:extLst>
          </p:cNvPr>
          <p:cNvSpPr txBox="1"/>
          <p:nvPr/>
        </p:nvSpPr>
        <p:spPr>
          <a:xfrm>
            <a:off x="2806439" y="2945545"/>
            <a:ext cx="65791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4000" dirty="0"/>
              <a:t>Kvalifikācijas Ieguvei Programmēšanas Tehniķis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B04C17-DB94-470B-B59A-D027A19DD509}"/>
              </a:ext>
            </a:extLst>
          </p:cNvPr>
          <p:cNvSpPr txBox="1"/>
          <p:nvPr/>
        </p:nvSpPr>
        <p:spPr>
          <a:xfrm>
            <a:off x="3780099" y="4639110"/>
            <a:ext cx="4631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600" dirty="0"/>
              <a:t>Edijs Gailis, 410. grupa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C5B72-6768-4C3B-84B5-032E0C30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19194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756EC-7F67-4E87-A94B-5CB1B8405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Uzdevumi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E60B1-B118-44FE-A0E6-D2B4F38A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v-LV" sz="2800" dirty="0"/>
              <a:t>Klientu prasības: Izveidot informatīvu aplikāciju Engures Saieta namam</a:t>
            </a:r>
          </a:p>
          <a:p>
            <a:r>
              <a:rPr lang="lv-LV" sz="2800" dirty="0"/>
              <a:t>- Šī aplikācija saturēs četras aplikācijas: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/>
              <a:t> Jūrnieku testu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/>
              <a:t> Jūrnieku mezglus/mezglu testu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/>
              <a:t> Krustvārdu mīklu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/>
              <a:t> Video sadaļu</a:t>
            </a:r>
          </a:p>
          <a:p>
            <a:r>
              <a:rPr lang="lv-LV" sz="2800" dirty="0"/>
              <a:t>Katrai aplikācijai jābūt pieejama angļu, latviešu un krievu valoda.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382A0-A370-4A11-9F5D-A38F8E21D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8205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86D5A-54DD-46A6-AE1A-DF9FA909F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Mērķi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1ED33-C06F-41B5-8C99-9B4AEC7F5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Pieredzēt darbu ar klientiem: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Atrast veidus, kā realizēt dažādas viņu prasības;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Strādāt ar citiem programmētājiem, iemācīties </a:t>
            </a:r>
            <a:r>
              <a:rPr lang="lv-LV" b="1" dirty="0"/>
              <a:t>efektīvi komunicēt;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Rast kompromisus dažādām problēmām, tajā pašā laikā sasniedzot prasītos mērķus.</a:t>
            </a:r>
          </a:p>
          <a:p>
            <a:pPr lvl="1"/>
            <a:r>
              <a:rPr lang="lv-LV" dirty="0"/>
              <a:t>Personīgie mērķi projekta izstrādes laikā: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Iegūt pieredzi strādājot konkurētspējīgā darba vidē;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Attīstīt problēmu risināšanas spējas;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Iemācīties rakstīt kodu efektīvā veidā.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9FD48-760B-4ACF-A062-19EFBEE6D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58273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EF7B0-4C2C-4BA1-A7B2-43FB5218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Projektēšana un Specifika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233D5-4170-4765-B421-EE261C5C1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dirty="0"/>
              <a:t>Projekta īpatnības:</a:t>
            </a:r>
          </a:p>
          <a:p>
            <a:pPr lvl="1"/>
            <a:r>
              <a:rPr lang="lv-LV" sz="2400" dirty="0"/>
              <a:t>Aplikācija ir publiski pieejama tikai nama apmeklētājiem</a:t>
            </a:r>
          </a:p>
          <a:p>
            <a:pPr lvl="1"/>
            <a:r>
              <a:rPr lang="lv-LV" sz="2400" b="1" dirty="0"/>
              <a:t>Drošības prasības </a:t>
            </a:r>
            <a:r>
              <a:rPr lang="lv-LV" sz="2400" dirty="0"/>
              <a:t>nav tās pašas, kas parasti</a:t>
            </a:r>
          </a:p>
          <a:p>
            <a:pPr lvl="1"/>
            <a:r>
              <a:rPr lang="lv-LV" sz="2400" dirty="0"/>
              <a:t>Tiek uzklausītas klientu prasības, </a:t>
            </a:r>
            <a:r>
              <a:rPr lang="lv-LV" sz="2400" b="1" dirty="0"/>
              <a:t>funkcionālās un nefunkcionālās</a:t>
            </a:r>
          </a:p>
          <a:p>
            <a:pPr lvl="1"/>
            <a:r>
              <a:rPr lang="lv-LV" sz="2400" dirty="0"/>
              <a:t>Katram programmētājam tiek iedoti </a:t>
            </a:r>
            <a:r>
              <a:rPr lang="lv-LV" sz="2400" b="1" dirty="0"/>
              <a:t>maketi</a:t>
            </a:r>
            <a:r>
              <a:rPr lang="lv-LV" sz="2400" dirty="0"/>
              <a:t>, pēc kuriem vadīties</a:t>
            </a:r>
          </a:p>
          <a:p>
            <a:pPr lvl="1"/>
            <a:r>
              <a:rPr lang="lv-LV" sz="2400" dirty="0"/>
              <a:t>Aplikācija tiks izmantota uz </a:t>
            </a:r>
            <a:r>
              <a:rPr lang="lv-LV" sz="2400" b="1" dirty="0"/>
              <a:t>skārienjūtīga ekrāna</a:t>
            </a:r>
          </a:p>
          <a:p>
            <a:pPr lvl="1"/>
            <a:r>
              <a:rPr lang="lv-LV" sz="2400" dirty="0"/>
              <a:t>Aplikācija nepieciešama pilnekrāna režīmā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393D9-E3B1-40BF-BFE4-A18B23298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745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52834-440C-4800-950A-E0CA6E034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Maketi (Wireframe)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846BCF-25CA-4175-9E0B-0CABCA5234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810918"/>
            <a:ext cx="5308147" cy="40227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3F14C3-055D-4772-868A-3636AFAB0E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427" y="2150409"/>
            <a:ext cx="5410955" cy="33437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303B79-F901-4059-ADE2-AE9800480BCD}"/>
              </a:ext>
            </a:extLst>
          </p:cNvPr>
          <p:cNvSpPr txBox="1"/>
          <p:nvPr/>
        </p:nvSpPr>
        <p:spPr>
          <a:xfrm>
            <a:off x="6405427" y="1810917"/>
            <a:ext cx="64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Tests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6751B9-0999-4D63-84A1-601C0F609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90420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88AE9-CF4E-4514-B219-3F2B24EA3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Dizains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4C65BF-D439-47BC-9369-750B2CC1F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" y="2063692"/>
            <a:ext cx="6076402" cy="34227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352B21-BCAF-4A9A-8AB0-3E709DB52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63692"/>
            <a:ext cx="6084816" cy="34227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EEC1C2-B1ED-4328-9523-1011B216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03724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9669-A226-4596-99E9-1F73B806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Back-End Izstrāde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4FCA4-32BD-4930-8C26-BEF693AB5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095538"/>
            <a:ext cx="4998720" cy="2773556"/>
          </a:xfrm>
        </p:spPr>
        <p:txBody>
          <a:bodyPr>
            <a:normAutofit fontScale="92500" lnSpcReduction="10000"/>
          </a:bodyPr>
          <a:lstStyle/>
          <a:p>
            <a:r>
              <a:rPr lang="lv-LV" dirty="0"/>
              <a:t>Admin puse augšupielādē datus uz teksta faila un speciāla datubāze nav nepieciešama</a:t>
            </a:r>
          </a:p>
          <a:p>
            <a:r>
              <a:rPr lang="lv-LV" dirty="0"/>
              <a:t>Pievienot attēlu;</a:t>
            </a:r>
          </a:p>
          <a:p>
            <a:r>
              <a:rPr lang="lv-LV" dirty="0"/>
              <a:t>Trīs valodās sarakstīt: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Jautājums;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3 atbildes;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Apraksts;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903C68-4437-46A8-AC85-85317F82B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37360"/>
            <a:ext cx="5329805" cy="45329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A2CD2F-1616-4CD3-8EED-A8B191C18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115" y="1872234"/>
            <a:ext cx="4483284" cy="90452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6213AA5-13D4-4193-9F0F-59BFC38C0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4263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E4644-D832-4EF1-ACF4-850A8839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Front-End Izstrāde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4EFF8F-221F-4CED-8E19-011C4246A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793986"/>
            <a:ext cx="8071887" cy="4540436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3985-0705-4CE4-A7FC-F6647DB8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88575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8C1B2-03DD-4895-9F0B-7486678A5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Testēšana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B378B-98E7-47F2-9E1C-C68B513A6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dirty="0"/>
              <a:t>Klienti programmētājiem iedeva skārien-jūtīgu datoru uz kura tiks uzlikta aplikācija.</a:t>
            </a:r>
          </a:p>
          <a:p>
            <a:r>
              <a:rPr lang="lv-LV" sz="2800" dirty="0"/>
              <a:t>Testēšanas mērķi:</a:t>
            </a:r>
          </a:p>
          <a:p>
            <a:pPr lvl="1"/>
            <a:r>
              <a:rPr lang="lv-LV" sz="2400" dirty="0"/>
              <a:t>Dizains un izmantojamība</a:t>
            </a:r>
          </a:p>
          <a:p>
            <a:pPr lvl="1"/>
            <a:r>
              <a:rPr lang="lv-LV" sz="2400" dirty="0"/>
              <a:t>Veiktspēja</a:t>
            </a:r>
          </a:p>
          <a:p>
            <a:pPr lvl="1"/>
            <a:r>
              <a:rPr lang="lv-LV" sz="2400" dirty="0"/>
              <a:t>Kļūdu atrašana</a:t>
            </a:r>
          </a:p>
          <a:p>
            <a:pPr lvl="1"/>
            <a:r>
              <a:rPr lang="lv-LV" sz="2400" dirty="0"/>
              <a:t>Drošība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A41E1-FBA2-4E75-A83A-370EACAC4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71686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C9A4-FD4C-499E-AE56-ED8B5BF43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Rezultāti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A6887-C793-44E3-BACB-DD27F346C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Testēšanas rezultāti sasniedza visus uzstādītos mērķus: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Dizains un izmantojamība: aplikācijā teksts ir viegli salasāms, bet nav uzkrītošs, aplikāciju ir viegli saprast;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Drošība: iziet no pilnekrāna režīma var tikai ar klaviatūru;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Veiktspēja: aplikācija izmanto iekašētus failus, lapas ielādējas ātri;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Kļūdu atrašana: aplikācijā nebija nekādu kļūdu, kas izbojātu lietotāja pieredzi.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48101-7FE8-4E26-A9DC-6DAE28C14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80158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A83DE-00F8-4256-896B-561BFD4D9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Aplikāciju Savienošana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BE44F-E330-4BF6-9A05-C2717C985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Tad, kad aplikācijas bija tuvu pabeigšanai, tās savienoja kopā:</a:t>
            </a:r>
          </a:p>
          <a:p>
            <a:pPr lvl="1"/>
            <a:r>
              <a:rPr lang="lv-LV" dirty="0"/>
              <a:t>Visi programmētāji atsūtīja savus failus;</a:t>
            </a:r>
          </a:p>
          <a:p>
            <a:pPr lvl="1"/>
            <a:r>
              <a:rPr lang="lv-LV" dirty="0"/>
              <a:t>Failiem izmainīja relatīvos ceļus;</a:t>
            </a:r>
          </a:p>
          <a:p>
            <a:pPr lvl="1"/>
            <a:r>
              <a:rPr lang="lv-LV" dirty="0"/>
              <a:t>Failus salika Bitbucket .git repozitorijā;</a:t>
            </a:r>
          </a:p>
          <a:p>
            <a:pPr lvl="1"/>
            <a:r>
              <a:rPr lang="lv-LV" dirty="0"/>
              <a:t>Repozitorija datus augšupielādēja uz testēšanas datora;</a:t>
            </a:r>
          </a:p>
          <a:p>
            <a:pPr lvl="1"/>
            <a:r>
              <a:rPr lang="lv-LV" dirty="0"/>
              <a:t>Testēja gala rezultātu un veica izmaiņas.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4C75C-1417-48FE-98DF-65E89AAF6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32916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814BB-14F5-4182-9BC6-E22B8E65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Mājaslapa (Home)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ECDA67-2362-44C5-822F-B0C5BCC0B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833" y="1737360"/>
            <a:ext cx="8156334" cy="45879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F12563-956C-4102-966F-7C926F59F29D}"/>
              </a:ext>
            </a:extLst>
          </p:cNvPr>
          <p:cNvSpPr txBox="1"/>
          <p:nvPr/>
        </p:nvSpPr>
        <p:spPr>
          <a:xfrm>
            <a:off x="7882027" y="1475750"/>
            <a:ext cx="32736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100" dirty="0">
                <a:hlinkClick r:id="rId3"/>
              </a:rPr>
              <a:t>http://saietanams.ces.lv/nauticalapp4/app/home.php</a:t>
            </a:r>
            <a:endParaRPr lang="lv-LV" sz="11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A4BAB-E85E-4E72-ADCC-45DF72CE1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51846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ADABA-D3D2-408C-9371-5C81D38D3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Publicēšana</a:t>
            </a:r>
          </a:p>
        </p:txBody>
      </p:sp>
      <p:pic>
        <p:nvPicPr>
          <p:cNvPr id="4" name="Google Shape;189;p29">
            <a:extLst>
              <a:ext uri="{FF2B5EF4-FFF2-40B4-BE49-F238E27FC236}">
                <a16:creationId xmlns:a16="http://schemas.microsoft.com/office/drawing/2014/main" id="{E24A8CDA-7225-4FA4-969A-E5C8753351AB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92047" y="2030821"/>
            <a:ext cx="5363633" cy="402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BF34D6-6333-43EC-94ED-08EAD110D599}"/>
              </a:ext>
            </a:extLst>
          </p:cNvPr>
          <p:cNvSpPr txBox="1"/>
          <p:nvPr/>
        </p:nvSpPr>
        <p:spPr>
          <a:xfrm>
            <a:off x="1097280" y="3429000"/>
            <a:ext cx="3967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Kad projekts bija pabeigts, datorā tika ieinstalēta aplikācija un aizsūtīta klientiem. Dators atrodās koka rāmī.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07F0E-FD61-420C-AFD6-47AC69DE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5043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53F24-BC30-4F98-927F-CC76D2A0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Secinājumi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7E3A9-E983-49D5-A20F-BA96424D4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400" dirty="0"/>
              <a:t>Pēc projekta, veicu sekojošos secinājumus: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/>
              <a:t> Komunikācija un sadarbība ir svarīga gan starp kolēģiem, gan klientiem;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/>
              <a:t> Sadarbība starp programmētājiem ir svarīga;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/>
              <a:t> Daži prasījumi ir sarežģīti, kad pirmo reizi tos veic.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/>
              <a:t> Ieguvu jaunu pieredzi strādājot ar vairākām funkcijām, kuras agrāk priekš manīm bija svešas.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02591-324E-48EE-9EDC-157D49152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78168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E40C2-97DC-4750-ABC2-96BBB32BBC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08726" y="1979613"/>
            <a:ext cx="5374547" cy="1449387"/>
          </a:xfrm>
        </p:spPr>
        <p:txBody>
          <a:bodyPr/>
          <a:lstStyle/>
          <a:p>
            <a:r>
              <a:rPr lang="lv-LV" dirty="0"/>
              <a:t>Paldies par uzmanību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21F3F-DBFE-4EC0-BDEE-E8670D6B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C8331-355E-4804-A055-69E60AB4976E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06562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173</TotalTime>
  <Words>458</Words>
  <Application>Microsoft Office PowerPoint</Application>
  <PresentationFormat>Widescreen</PresentationFormat>
  <Paragraphs>85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Retrospect</vt:lpstr>
      <vt:lpstr>Jūrnieku Testa Izstrāde Engures Saieta Namam</vt:lpstr>
      <vt:lpstr>Uzdevumi</vt:lpstr>
      <vt:lpstr>Mērķi</vt:lpstr>
      <vt:lpstr>Projektēšana un Specifika</vt:lpstr>
      <vt:lpstr>Maketi (Wireframe)</vt:lpstr>
      <vt:lpstr>Dizains</vt:lpstr>
      <vt:lpstr>Back-End Izstrāde</vt:lpstr>
      <vt:lpstr>Front-End Izstrāde</vt:lpstr>
      <vt:lpstr>Testēšana</vt:lpstr>
      <vt:lpstr>Rezultāti</vt:lpstr>
      <vt:lpstr>Aplikāciju Savienošana</vt:lpstr>
      <vt:lpstr>Mājaslapa (Home) </vt:lpstr>
      <vt:lpstr>Publicēšana</vt:lpstr>
      <vt:lpstr>Secinājumi</vt:lpstr>
      <vt:lpstr>Paldies par uzmanību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Edijs Gailis</dc:creator>
  <cp:lastModifiedBy>Edijs Gailis</cp:lastModifiedBy>
  <cp:revision>26</cp:revision>
  <dcterms:created xsi:type="dcterms:W3CDTF">2020-06-16T20:20:23Z</dcterms:created>
  <dcterms:modified xsi:type="dcterms:W3CDTF">2020-06-17T04:29:45Z</dcterms:modified>
</cp:coreProperties>
</file>