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s-projekts.hostingerapp.com/410/PupolsDavis/www/index.html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A34F1-6C8C-4EAE-9FF5-F1D3D5D401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6525" y="-787400"/>
            <a:ext cx="8791575" cy="2387600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SIA”mītavas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Elektroniskā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žurnāla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izveide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F9D5F7-FDD7-4114-8B56-FDA277582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1617" y="4845711"/>
            <a:ext cx="8791575" cy="1655762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tx1"/>
                </a:solidFill>
              </a:rPr>
              <a:t>410. </a:t>
            </a:r>
            <a:r>
              <a:rPr lang="en-US" dirty="0" err="1">
                <a:solidFill>
                  <a:schemeClr val="tx1"/>
                </a:solidFill>
              </a:rPr>
              <a:t>Grupas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izglītojamā</a:t>
            </a:r>
            <a:r>
              <a:rPr lang="lv-LV" dirty="0">
                <a:solidFill>
                  <a:schemeClr val="tx1"/>
                </a:solidFill>
              </a:rPr>
              <a:t>,</a:t>
            </a:r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 err="1">
                <a:solidFill>
                  <a:schemeClr val="tx1"/>
                </a:solidFill>
              </a:rPr>
              <a:t>Dāvja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pūpola</a:t>
            </a:r>
            <a:r>
              <a:rPr lang="lv-LV" dirty="0" smtClean="0">
                <a:solidFill>
                  <a:schemeClr val="tx1"/>
                </a:solidFill>
              </a:rPr>
              <a:t>,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 err="1">
                <a:solidFill>
                  <a:schemeClr val="tx1"/>
                </a:solidFill>
              </a:rPr>
              <a:t>Kvalifikācijas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darba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aizstāvēšana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66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420DB-4497-4951-8B17-1D8C372EB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Elektroniskā žurnāla uzdevums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01744-9A56-417A-A309-DF4EC8D35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v-LV" sz="4000" dirty="0" smtClean="0"/>
              <a:t>Elektroniskais žurnāls nepieciešams, lai nodrošinātu Mītavas Elektras darbiniekiem un klientiem......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76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FEC28-AA04-492A-8ADA-F129A7ED0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Klienta izvirzītās prasības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B683C-8BB3-46AB-823D-271BA5012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dirty="0"/>
              <a:t>Aplikācijai (</a:t>
            </a:r>
            <a:r>
              <a:rPr lang="lv-LV" dirty="0" smtClean="0"/>
              <a:t>mājaslapai </a:t>
            </a:r>
            <a:r>
              <a:rPr lang="lv-LV" dirty="0"/>
              <a:t>) </a:t>
            </a:r>
            <a:r>
              <a:rPr lang="lv-LV" dirty="0" smtClean="0"/>
              <a:t>jābūt </a:t>
            </a:r>
            <a:r>
              <a:rPr lang="lv-LV" dirty="0"/>
              <a:t>viegli </a:t>
            </a:r>
            <a:r>
              <a:rPr lang="lv-LV" dirty="0" smtClean="0"/>
              <a:t>pieejamai,</a:t>
            </a:r>
            <a:endParaRPr lang="en-GB" dirty="0"/>
          </a:p>
          <a:p>
            <a:pPr lvl="0"/>
            <a:r>
              <a:rPr lang="lv-LV" dirty="0"/>
              <a:t>Jāspēj lietot skatīšanās un rediģēšanas </a:t>
            </a:r>
            <a:r>
              <a:rPr lang="lv-LV" dirty="0" smtClean="0"/>
              <a:t>režīmā,</a:t>
            </a:r>
            <a:endParaRPr lang="en-GB" dirty="0"/>
          </a:p>
          <a:p>
            <a:pPr lvl="0"/>
            <a:r>
              <a:rPr lang="lv-LV" dirty="0"/>
              <a:t>Rediģēšanai var piekļūt tikai </a:t>
            </a:r>
            <a:r>
              <a:rPr lang="lv-LV" dirty="0" smtClean="0"/>
              <a:t>autorizējušās personas.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62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1A336-4AEF-40D4-8CD4-A4DFD951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Autorizēšanās lapa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0146" y="1736436"/>
            <a:ext cx="8904800" cy="500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2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 sākumlapa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0177" y="1898505"/>
            <a:ext cx="8201120" cy="461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6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Uzdevumu lapa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0083" y="2351088"/>
            <a:ext cx="7741354" cy="435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Uzdevumu pievienošanas lapa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2797" y="2388033"/>
            <a:ext cx="7583230" cy="426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5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Uzdoto darbu lapa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6225" y="2249488"/>
            <a:ext cx="6296376" cy="354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61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Uzdevumu pildīšanas lapa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4949" y="2545051"/>
            <a:ext cx="7330851" cy="412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4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 datubāzes struktūra</a:t>
            </a:r>
            <a:endParaRPr lang="en-GB" dirty="0"/>
          </a:p>
        </p:txBody>
      </p:sp>
      <p:pic>
        <p:nvPicPr>
          <p:cNvPr id="4" name="Content Placeholder 3" descr="C:\Users\d\AppData\Local\Temp\Temp1_db.zip\erd_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357" y="1939637"/>
            <a:ext cx="8054109" cy="46643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91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286" y="0"/>
            <a:ext cx="10025351" cy="1237991"/>
          </a:xfrm>
        </p:spPr>
        <p:txBody>
          <a:bodyPr/>
          <a:lstStyle/>
          <a:p>
            <a:pPr algn="ctr"/>
            <a:r>
              <a:rPr lang="lv-LV" dirty="0" smtClean="0"/>
              <a:t>Testēšana un optimizēšana</a:t>
            </a:r>
            <a:endParaRPr lang="en-GB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217" y="1062182"/>
            <a:ext cx="4174835" cy="48629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20727" y="5925127"/>
            <a:ext cx="3472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hlinkClick r:id="rId3"/>
              </a:rPr>
              <a:t>http://is-projekts.hostingerapp.com/410/PupolsDavis/www/index.html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86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0"/>
            <a:ext cx="9905998" cy="1478570"/>
          </a:xfrm>
        </p:spPr>
        <p:txBody>
          <a:bodyPr/>
          <a:lstStyle/>
          <a:p>
            <a:pPr algn="ctr"/>
            <a:r>
              <a:rPr lang="lv-LV" dirty="0" smtClean="0"/>
              <a:t>secinājumi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2939" y="1104178"/>
            <a:ext cx="9905999" cy="5139604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Veicot</a:t>
            </a:r>
            <a:r>
              <a:rPr lang="en-US" dirty="0"/>
              <a:t> </a:t>
            </a:r>
            <a:r>
              <a:rPr lang="en-US" dirty="0" err="1"/>
              <a:t>pasūtītā</a:t>
            </a:r>
            <a:r>
              <a:rPr lang="en-US" dirty="0"/>
              <a:t> </a:t>
            </a:r>
            <a:r>
              <a:rPr lang="en-US" dirty="0" err="1"/>
              <a:t>projekta</a:t>
            </a:r>
            <a:r>
              <a:rPr lang="en-US" dirty="0"/>
              <a:t> </a:t>
            </a:r>
            <a:r>
              <a:rPr lang="en-US" dirty="0" err="1"/>
              <a:t>izpildi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/>
              <a:t>padziļinātāk</a:t>
            </a:r>
            <a:r>
              <a:rPr lang="en-US" dirty="0"/>
              <a:t> </a:t>
            </a:r>
            <a:r>
              <a:rPr lang="en-US" dirty="0" err="1" smtClean="0"/>
              <a:t>apguv</a:t>
            </a:r>
            <a:r>
              <a:rPr lang="lv-LV" dirty="0" smtClean="0"/>
              <a:t>u</a:t>
            </a:r>
            <a:r>
              <a:rPr lang="en-US" dirty="0" smtClean="0"/>
              <a:t> </a:t>
            </a:r>
            <a:r>
              <a:rPr lang="en-US" dirty="0" err="1"/>
              <a:t>pasūtījuma</a:t>
            </a:r>
            <a:r>
              <a:rPr lang="en-US" dirty="0"/>
              <a:t> </a:t>
            </a:r>
            <a:r>
              <a:rPr lang="en-US" dirty="0" err="1"/>
              <a:t>apstrādes</a:t>
            </a:r>
            <a:r>
              <a:rPr lang="en-US" dirty="0"/>
              <a:t> </a:t>
            </a:r>
            <a:r>
              <a:rPr lang="en-US" dirty="0" err="1" smtClean="0"/>
              <a:t>principus</a:t>
            </a:r>
            <a:r>
              <a:rPr lang="lv-LV" dirty="0"/>
              <a:t>,</a:t>
            </a:r>
            <a:endParaRPr lang="lv-LV" dirty="0" smtClean="0"/>
          </a:p>
          <a:p>
            <a:r>
              <a:rPr lang="en-US" dirty="0" err="1"/>
              <a:t>Darbs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 smtClean="0"/>
              <a:t>klientiem</a:t>
            </a:r>
            <a:r>
              <a:rPr lang="lv-LV" dirty="0" smtClean="0"/>
              <a:t> – ir kur attīstīties,</a:t>
            </a:r>
          </a:p>
          <a:p>
            <a:r>
              <a:rPr lang="en-US" dirty="0" err="1"/>
              <a:t>Projekta</a:t>
            </a:r>
            <a:r>
              <a:rPr lang="en-US" dirty="0"/>
              <a:t> </a:t>
            </a:r>
            <a:r>
              <a:rPr lang="en-US" dirty="0" err="1"/>
              <a:t>dokumentācijas</a:t>
            </a:r>
            <a:r>
              <a:rPr lang="en-US" dirty="0"/>
              <a:t> </a:t>
            </a:r>
            <a:r>
              <a:rPr lang="en-US" dirty="0" err="1" smtClean="0"/>
              <a:t>izveide</a:t>
            </a:r>
            <a:r>
              <a:rPr lang="lv-LV" dirty="0"/>
              <a:t> </a:t>
            </a:r>
            <a:r>
              <a:rPr lang="lv-LV" dirty="0" smtClean="0"/>
              <a:t>- </a:t>
            </a:r>
            <a:r>
              <a:rPr lang="en-US" dirty="0" err="1"/>
              <a:t>laikietilpīgs</a:t>
            </a:r>
            <a:r>
              <a:rPr lang="en-US" dirty="0"/>
              <a:t> </a:t>
            </a:r>
            <a:r>
              <a:rPr lang="en-US" dirty="0" smtClean="0"/>
              <a:t>process</a:t>
            </a:r>
            <a:r>
              <a:rPr lang="lv-LV" dirty="0" smtClean="0"/>
              <a:t>,</a:t>
            </a:r>
          </a:p>
          <a:p>
            <a:pPr lvl="0"/>
            <a:r>
              <a:rPr lang="en-US" dirty="0" err="1"/>
              <a:t>Datu</a:t>
            </a:r>
            <a:r>
              <a:rPr lang="en-US" dirty="0"/>
              <a:t> </a:t>
            </a:r>
            <a:r>
              <a:rPr lang="en-US" dirty="0" err="1"/>
              <a:t>bāzu</a:t>
            </a:r>
            <a:r>
              <a:rPr lang="en-US" dirty="0"/>
              <a:t> </a:t>
            </a:r>
            <a:r>
              <a:rPr lang="en-US" dirty="0" err="1"/>
              <a:t>struktūrām</a:t>
            </a:r>
            <a:r>
              <a:rPr lang="en-US" dirty="0"/>
              <a:t>.</a:t>
            </a:r>
            <a:endParaRPr lang="en-GB" dirty="0"/>
          </a:p>
          <a:p>
            <a:pPr lvl="0"/>
            <a:r>
              <a:rPr lang="en-US" i="1" dirty="0"/>
              <a:t>PHP </a:t>
            </a:r>
            <a:r>
              <a:rPr lang="en-US" dirty="0" err="1"/>
              <a:t>programmēšanas</a:t>
            </a:r>
            <a:r>
              <a:rPr lang="en-US" dirty="0"/>
              <a:t> </a:t>
            </a:r>
            <a:r>
              <a:rPr lang="en-US" dirty="0" err="1"/>
              <a:t>valodu</a:t>
            </a:r>
            <a:r>
              <a:rPr lang="en-US" dirty="0"/>
              <a:t>.</a:t>
            </a:r>
            <a:endParaRPr lang="en-GB" dirty="0"/>
          </a:p>
          <a:p>
            <a:pPr lvl="0"/>
            <a:r>
              <a:rPr lang="en-US" i="1" dirty="0"/>
              <a:t>Html</a:t>
            </a:r>
            <a:r>
              <a:rPr lang="en-US" dirty="0"/>
              <a:t> </a:t>
            </a:r>
            <a:r>
              <a:rPr lang="en-US" dirty="0" err="1"/>
              <a:t>skriptēšanas</a:t>
            </a:r>
            <a:r>
              <a:rPr lang="en-US" dirty="0"/>
              <a:t> </a:t>
            </a:r>
            <a:r>
              <a:rPr lang="en-US" dirty="0" err="1"/>
              <a:t>valodu</a:t>
            </a:r>
            <a:r>
              <a:rPr lang="en-US" dirty="0"/>
              <a:t>.</a:t>
            </a:r>
            <a:endParaRPr lang="en-GB" dirty="0"/>
          </a:p>
          <a:p>
            <a:pPr lvl="0"/>
            <a:r>
              <a:rPr lang="en-US" i="1" dirty="0" err="1"/>
              <a:t>Javascript</a:t>
            </a:r>
            <a:r>
              <a:rPr lang="en-US" dirty="0"/>
              <a:t> </a:t>
            </a:r>
            <a:r>
              <a:rPr lang="en-US" dirty="0" err="1"/>
              <a:t>programmēšanas</a:t>
            </a:r>
            <a:r>
              <a:rPr lang="en-US" dirty="0"/>
              <a:t> </a:t>
            </a:r>
            <a:r>
              <a:rPr lang="en-US" dirty="0" err="1"/>
              <a:t>valodu</a:t>
            </a:r>
            <a:r>
              <a:rPr lang="en-US" dirty="0"/>
              <a:t>.</a:t>
            </a:r>
            <a:endParaRPr lang="en-GB" dirty="0"/>
          </a:p>
          <a:p>
            <a:pPr lvl="0"/>
            <a:r>
              <a:rPr lang="en-US" i="1" dirty="0"/>
              <a:t>CSS </a:t>
            </a:r>
            <a:r>
              <a:rPr lang="en-US" dirty="0" err="1"/>
              <a:t>programmēšanas</a:t>
            </a:r>
            <a:r>
              <a:rPr lang="en-US" dirty="0"/>
              <a:t> </a:t>
            </a:r>
            <a:r>
              <a:rPr lang="en-US" dirty="0" err="1"/>
              <a:t>valodu</a:t>
            </a:r>
            <a:r>
              <a:rPr lang="en-US" dirty="0"/>
              <a:t>.</a:t>
            </a:r>
            <a:endParaRPr lang="en-GB" dirty="0"/>
          </a:p>
          <a:p>
            <a:pPr lvl="0"/>
            <a:r>
              <a:rPr lang="en-US" dirty="0"/>
              <a:t>SQL </a:t>
            </a:r>
            <a:r>
              <a:rPr lang="en-US" dirty="0" err="1"/>
              <a:t>programmēšanas</a:t>
            </a:r>
            <a:r>
              <a:rPr lang="en-US" dirty="0"/>
              <a:t> </a:t>
            </a:r>
            <a:r>
              <a:rPr lang="en-US" dirty="0" err="1"/>
              <a:t>valodu</a:t>
            </a:r>
            <a:r>
              <a:rPr lang="en-US" dirty="0"/>
              <a:t>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565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Jautājumi?</a:t>
            </a:r>
            <a:endParaRPr lang="en-GB" dirty="0"/>
          </a:p>
        </p:txBody>
      </p:sp>
      <p:pic>
        <p:nvPicPr>
          <p:cNvPr id="4" name="Content Placeholder 3" descr="Questions at the heart of learning — The Learner's Way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1" y="2097088"/>
            <a:ext cx="10410401" cy="4137891"/>
          </a:xfrm>
        </p:spPr>
      </p:pic>
    </p:spTree>
    <p:extLst>
      <p:ext uri="{BB962C8B-B14F-4D97-AF65-F5344CB8AC3E}">
        <p14:creationId xmlns:p14="http://schemas.microsoft.com/office/powerpoint/2010/main" val="22436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Paldies par uzmanību</a:t>
            </a:r>
            <a:endParaRPr lang="en-GB" dirty="0"/>
          </a:p>
        </p:txBody>
      </p:sp>
      <p:pic>
        <p:nvPicPr>
          <p:cNvPr id="4" name="Content Placeholder 3" descr="DEW: My First Blog Award - LIEBST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45" y="1925220"/>
            <a:ext cx="8303491" cy="4622487"/>
          </a:xfrm>
        </p:spPr>
      </p:pic>
    </p:spTree>
    <p:extLst>
      <p:ext uri="{BB962C8B-B14F-4D97-AF65-F5344CB8AC3E}">
        <p14:creationId xmlns:p14="http://schemas.microsoft.com/office/powerpoint/2010/main" val="330233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174</TotalTime>
  <Words>135</Words>
  <Application>Microsoft Office PowerPoint</Application>
  <PresentationFormat>Widescreen</PresentationFormat>
  <Paragraphs>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Trebuchet MS</vt:lpstr>
      <vt:lpstr>Tw Cen MT</vt:lpstr>
      <vt:lpstr>Circuit</vt:lpstr>
      <vt:lpstr>SIA”mītavas elektra” Elektroniskā žurnāla izveide</vt:lpstr>
      <vt:lpstr>Elektroniskā žurnāla uzdevums</vt:lpstr>
      <vt:lpstr>Klienta izvirzītās prasības</vt:lpstr>
      <vt:lpstr>Autorizēšanās lapa </vt:lpstr>
      <vt:lpstr> sākumlapa</vt:lpstr>
      <vt:lpstr>Uzdevumu lapa</vt:lpstr>
      <vt:lpstr>Uzdevumu pievienošanas lapa</vt:lpstr>
      <vt:lpstr>Uzdoto darbu lapa</vt:lpstr>
      <vt:lpstr>Uzdevumu pildīšanas lapa</vt:lpstr>
      <vt:lpstr> datubāzes struktūra</vt:lpstr>
      <vt:lpstr>Testēšana un optimizēšana</vt:lpstr>
      <vt:lpstr>secinājumi</vt:lpstr>
      <vt:lpstr>Jautājumi?</vt:lpstr>
      <vt:lpstr>Paldies par uzmanību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SIA”mķtavas elektra”</dc:title>
  <dc:creator>Monta Kažociņa</dc:creator>
  <cp:lastModifiedBy>d</cp:lastModifiedBy>
  <cp:revision>13</cp:revision>
  <dcterms:created xsi:type="dcterms:W3CDTF">2020-06-17T02:50:35Z</dcterms:created>
  <dcterms:modified xsi:type="dcterms:W3CDTF">2020-06-17T08:45:25Z</dcterms:modified>
</cp:coreProperties>
</file>