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046" r:id="rId1"/>
  </p:sldMasterIdLst>
  <p:notesMasterIdLst>
    <p:notesMasterId r:id="rId17"/>
  </p:notesMasterIdLst>
  <p:sldIdLst>
    <p:sldId id="256" r:id="rId2"/>
    <p:sldId id="269" r:id="rId3"/>
    <p:sldId id="271" r:id="rId4"/>
    <p:sldId id="270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80" r:id="rId13"/>
    <p:sldId id="279" r:id="rId14"/>
    <p:sldId id="268" r:id="rId15"/>
    <p:sldId id="281" r:id="rId16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nat" initials="R" lastIdx="1" clrIdx="0">
    <p:extLst>
      <p:ext uri="{19B8F6BF-5375-455C-9EA6-DF929625EA0E}">
        <p15:presenceInfo xmlns:p15="http://schemas.microsoft.com/office/powerpoint/2012/main" userId="Rena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CF4CE-BFB8-4346-8D46-9978F6F4C39F}" type="datetimeFigureOut">
              <a:rPr lang="en-US" smtClean="0"/>
              <a:t>6/10/2021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04A65-511C-4A56-B106-25292D7125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440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1"/>
            <a:ext cx="103632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800600"/>
            <a:ext cx="9144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01F89-0D03-4C1B-A2BA-CE553A77BEC4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32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AD2923F0-B4A0-4724-827C-9FB83E096DA9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69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DF82D5FD-47F8-40E6-A1D7-6EFFFD34DD06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722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C2FAA-7DB5-4FA1-8F94-9596E16C8AC8}" type="datetime1">
              <a:rPr lang="en-US" smtClean="0"/>
              <a:t>6/10/2021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07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1"/>
            <a:ext cx="103632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8601"/>
            <a:ext cx="103632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19512631-2ADE-43FD-9F92-F7475628422E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1203865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74240" y="1574800"/>
            <a:ext cx="43891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86880" y="1574800"/>
            <a:ext cx="438912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766280EE-EFDB-4469-9C1D-95A3EC4C3DD0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014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70176" y="1572768"/>
            <a:ext cx="438912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70176" y="2259366"/>
            <a:ext cx="438912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790944" y="1572768"/>
            <a:ext cx="438912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790944" y="2259366"/>
            <a:ext cx="438912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475DE18C-263D-4651-9B5C-01A694CAACB4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0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B8880-DC7E-4CCA-BF7B-162B2C5A9BEC}" type="datetime1">
              <a:rPr lang="en-US" smtClean="0"/>
              <a:t>6/10/2021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69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08F5DE43-6606-42D1-BD57-233C0428081C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54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600200"/>
            <a:ext cx="6815667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600200"/>
            <a:ext cx="4011084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B7AA3729-2F84-4064-81B9-7DF78C747ED2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5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001499" y="4846320"/>
            <a:ext cx="190501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12001169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5715000"/>
            <a:ext cx="108712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fld id="{EEC61616-DCBF-44D5-80E1-3A407378E057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09600" y="4953000"/>
            <a:ext cx="108712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2001499" y="0"/>
            <a:ext cx="190501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820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lnSpc>
                <a:spcPct val="100000"/>
              </a:lnSpc>
            </a:pPr>
            <a:fld id="{346C8DE5-C122-43F2-82A9-446083AB2BD9}" type="datetime1">
              <a:rPr lang="en-US" sz="1200" b="0" strike="noStrike" spc="-1" smtClean="0">
                <a:solidFill>
                  <a:srgbClr val="191B0E"/>
                </a:solidFill>
                <a:uFill>
                  <a:solidFill>
                    <a:srgbClr val="FFFFFF"/>
                  </a:solidFill>
                </a:uFill>
                <a:latin typeface="Franklin Gothic Book"/>
              </a:rPr>
              <a:t>6/10/2021</a:t>
            </a:fld>
            <a:endParaRPr lang="en-US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sz="2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 panose="020206030504050203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11189124" y="5824644"/>
            <a:ext cx="131572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14086128-770E-4FBB-BA95-48E3B82462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7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47" r:id="rId1"/>
    <p:sldLayoutId id="2147485048" r:id="rId2"/>
    <p:sldLayoutId id="2147485049" r:id="rId3"/>
    <p:sldLayoutId id="2147485050" r:id="rId4"/>
    <p:sldLayoutId id="2147485051" r:id="rId5"/>
    <p:sldLayoutId id="2147485052" r:id="rId6"/>
    <p:sldLayoutId id="2147485053" r:id="rId7"/>
    <p:sldLayoutId id="2147485054" r:id="rId8"/>
    <p:sldLayoutId id="2147485055" r:id="rId9"/>
    <p:sldLayoutId id="2147485056" r:id="rId10"/>
    <p:sldLayoutId id="2147485057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3708" y="662354"/>
            <a:ext cx="10609384" cy="3628292"/>
          </a:xfrm>
        </p:spPr>
        <p:txBody>
          <a:bodyPr>
            <a:noAutofit/>
          </a:bodyPr>
          <a:lstStyle/>
          <a:p>
            <a:pPr algn="ctr"/>
            <a:r>
              <a:rPr lang="lv-LV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lv-LV" sz="36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ietas pievienošana un rādīšana mājaslapas izstrāde</a:t>
            </a:r>
            <a:r>
              <a:rPr lang="lv-LV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lv-LV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v-LV" sz="40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lv-LV" sz="36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valifikācijas</a:t>
            </a:r>
            <a:r>
              <a:rPr lang="lv-LV" sz="40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lv-LV" sz="36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eguvei</a:t>
            </a:r>
            <a:r>
              <a:rPr lang="lv-LV" sz="40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lv-LV" sz="40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lv-LV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lv-LV" sz="36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rogrammēšanas</a:t>
            </a:r>
            <a:r>
              <a:rPr lang="lv-LV" sz="40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lv-LV" sz="36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ehniķis</a:t>
            </a:r>
            <a:endParaRPr lang="en-US" sz="3600" cap="smal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52755" y="4383787"/>
            <a:ext cx="9440034" cy="1049867"/>
          </a:xfrm>
        </p:spPr>
        <p:txBody>
          <a:bodyPr>
            <a:normAutofit/>
          </a:bodyPr>
          <a:lstStyle/>
          <a:p>
            <a:pPr algn="ctr"/>
            <a:r>
              <a:rPr lang="lv-LV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lv-LV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enāts</a:t>
            </a:r>
            <a:r>
              <a:rPr lang="lv-LV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</a:t>
            </a:r>
            <a:r>
              <a:rPr lang="lv-LV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uzmins, 410. </a:t>
            </a:r>
            <a:r>
              <a:rPr lang="lv-LV" sz="16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grupa</a:t>
            </a:r>
            <a:endParaRPr lang="en-US" sz="1600" cap="sm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93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Galvenas darbības tabulā ar attēlam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9642" y="2182969"/>
            <a:ext cx="4061766" cy="150980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330" y="2180038"/>
            <a:ext cx="4070829" cy="15156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8739" y="4351420"/>
            <a:ext cx="4353533" cy="13241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2021506" y="3692770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Attēla pievienošana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501194" y="3649833"/>
            <a:ext cx="2198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Attēla pievienošana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110142" y="5614815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Attēla dzēšana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31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Kartes funkcionalitāte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11</a:t>
            </a:fld>
            <a:endParaRPr lang="en-US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" t="6147" r="1654" b="13960"/>
          <a:stretch/>
        </p:blipFill>
        <p:spPr bwMode="auto">
          <a:xfrm>
            <a:off x="7307875" y="3668541"/>
            <a:ext cx="4124270" cy="875250"/>
          </a:xfrm>
          <a:prstGeom prst="rect">
            <a:avLst/>
          </a:prstGeom>
          <a:ln w="317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834979"/>
            <a:ext cx="6039408" cy="454237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261254" y="6356589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Karte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09463" y="4502760"/>
            <a:ext cx="2121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Marķieris uz kartes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15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Blokshēma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12</a:t>
            </a:fld>
            <a:endParaRPr lang="en-US" dirty="0"/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733" y="1524318"/>
            <a:ext cx="8522535" cy="488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55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Datubāze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1"/>
            <a:ext cx="10468708" cy="4373563"/>
          </a:xfrm>
        </p:spPr>
        <p:txBody>
          <a:bodyPr>
            <a:normAutofit fontScale="92500" lnSpcReduction="10000"/>
          </a:bodyPr>
          <a:lstStyle/>
          <a:p>
            <a:r>
              <a:rPr lang="lv-LV" sz="2200" dirty="0" smtClean="0"/>
              <a:t>Datubāzes tabulas lauki:</a:t>
            </a:r>
          </a:p>
          <a:p>
            <a:pPr marL="800100" lvl="1" indent="-342900"/>
            <a:r>
              <a:rPr lang="lv-LV" sz="2400" dirty="0"/>
              <a:t>i</a:t>
            </a:r>
            <a:r>
              <a:rPr lang="lv-LV" sz="2400" dirty="0" smtClean="0"/>
              <a:t>d</a:t>
            </a:r>
          </a:p>
          <a:p>
            <a:pPr marL="800100" lvl="1" indent="-342900"/>
            <a:r>
              <a:rPr lang="lv-LV" sz="2400" dirty="0"/>
              <a:t>n</a:t>
            </a:r>
            <a:r>
              <a:rPr lang="lv-LV" sz="2400" dirty="0" smtClean="0"/>
              <a:t>ameplace</a:t>
            </a:r>
          </a:p>
          <a:p>
            <a:pPr marL="800100" lvl="1" indent="-342900"/>
            <a:r>
              <a:rPr lang="lv-LV" sz="2400" dirty="0"/>
              <a:t>a</a:t>
            </a:r>
            <a:r>
              <a:rPr lang="lv-LV" sz="2400" dirty="0" smtClean="0"/>
              <a:t>ddressplace</a:t>
            </a:r>
          </a:p>
          <a:p>
            <a:pPr marL="800100" lvl="1" indent="-342900"/>
            <a:r>
              <a:rPr lang="lv-LV" sz="2400" dirty="0"/>
              <a:t>t</a:t>
            </a:r>
            <a:r>
              <a:rPr lang="lv-LV" sz="2400" dirty="0" smtClean="0"/>
              <a:t>ypeplace</a:t>
            </a:r>
          </a:p>
          <a:p>
            <a:pPr marL="800100" lvl="1" indent="-342900"/>
            <a:r>
              <a:rPr lang="lv-LV" sz="2400" dirty="0" smtClean="0"/>
              <a:t>phoneplace</a:t>
            </a:r>
          </a:p>
          <a:p>
            <a:pPr marL="800100" lvl="1" indent="-342900"/>
            <a:r>
              <a:rPr lang="lv-LV" sz="2400" dirty="0"/>
              <a:t>w</a:t>
            </a:r>
            <a:r>
              <a:rPr lang="lv-LV" sz="2400" dirty="0" smtClean="0"/>
              <a:t>ebsiteplace</a:t>
            </a:r>
          </a:p>
          <a:p>
            <a:pPr marL="800100" lvl="1" indent="-342900"/>
            <a:r>
              <a:rPr lang="lv-LV" sz="2400" dirty="0"/>
              <a:t>e</a:t>
            </a:r>
            <a:r>
              <a:rPr lang="lv-LV" sz="2400" dirty="0" smtClean="0"/>
              <a:t>mailplace</a:t>
            </a:r>
          </a:p>
          <a:p>
            <a:pPr marL="800100" lvl="1" indent="-342900"/>
            <a:r>
              <a:rPr lang="lv-LV" sz="2400" dirty="0"/>
              <a:t>l</a:t>
            </a:r>
            <a:r>
              <a:rPr lang="lv-LV" sz="2400" dirty="0" smtClean="0"/>
              <a:t>at</a:t>
            </a:r>
          </a:p>
          <a:p>
            <a:pPr marL="800100" lvl="1" indent="-342900"/>
            <a:r>
              <a:rPr lang="lv-LV" sz="2400" dirty="0" smtClean="0"/>
              <a:t>lng</a:t>
            </a:r>
          </a:p>
          <a:p>
            <a:pPr marL="800100" lvl="1" indent="-342900"/>
            <a:r>
              <a:rPr lang="lv-LV" sz="2400" dirty="0"/>
              <a:t>i</a:t>
            </a:r>
            <a:r>
              <a:rPr lang="lv-LV" sz="2400" dirty="0" smtClean="0"/>
              <a:t>mgplace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230" y="2251173"/>
            <a:ext cx="5036147" cy="337641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1520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Secinājumi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v-LV" b="0" dirty="0" smtClean="0"/>
              <a:t>Projekta beigās veicu sekojošos secinājumus:</a:t>
            </a:r>
          </a:p>
          <a:p>
            <a:pPr marL="800100" lvl="1" indent="-342900"/>
            <a:r>
              <a:rPr lang="lv-LV" b="0" dirty="0" smtClean="0"/>
              <a:t>Klienta prasības ir izpildītas, kas deva pozitīvo atsauksmi par projektu.</a:t>
            </a:r>
          </a:p>
          <a:p>
            <a:pPr marL="800100" lvl="1" indent="-342900"/>
            <a:r>
              <a:rPr lang="lv-LV" dirty="0" smtClean="0"/>
              <a:t>Nevajag baidīties prasīt palīdzību, jo atrisinājot kļūdu – radās sapratne par to, kas bija veikts nepareizi.</a:t>
            </a:r>
          </a:p>
          <a:p>
            <a:pPr marL="800100" lvl="1" indent="-342900"/>
            <a:r>
              <a:rPr lang="lv-LV" dirty="0" smtClean="0"/>
              <a:t>Ir obligāti jāplāno dienas gaitu. </a:t>
            </a:r>
            <a:r>
              <a:rPr lang="lv-LV" i="1" dirty="0" smtClean="0"/>
              <a:t>TODO</a:t>
            </a:r>
            <a:r>
              <a:rPr lang="lv-LV" dirty="0" smtClean="0"/>
              <a:t> saraksts atvieglo plānošanu.</a:t>
            </a:r>
          </a:p>
          <a:p>
            <a:pPr marL="800100" lvl="1" indent="-342900"/>
            <a:r>
              <a:rPr lang="lv-LV" dirty="0" smtClean="0"/>
              <a:t>Iegūvu </a:t>
            </a:r>
            <a:r>
              <a:rPr lang="lv-LV" dirty="0"/>
              <a:t>zināšanas par darbu kolektīvā, nostiprināju komunikācijas </a:t>
            </a:r>
            <a:r>
              <a:rPr lang="lv-LV" dirty="0" smtClean="0"/>
              <a:t>prasmes.</a:t>
            </a:r>
          </a:p>
          <a:p>
            <a:pPr marL="800100" lvl="1" indent="-342900"/>
            <a:r>
              <a:rPr lang="lv-LV" dirty="0" smtClean="0"/>
              <a:t>Nostiprināju </a:t>
            </a:r>
            <a:r>
              <a:rPr lang="lv-LV" dirty="0"/>
              <a:t>zināšanas ar </a:t>
            </a:r>
            <a:r>
              <a:rPr lang="lv-LV" i="1" dirty="0"/>
              <a:t>front-end</a:t>
            </a:r>
            <a:r>
              <a:rPr lang="lv-LV" dirty="0"/>
              <a:t> valodām, </a:t>
            </a:r>
            <a:r>
              <a:rPr lang="lv-LV" dirty="0" smtClean="0"/>
              <a:t>kā</a:t>
            </a:r>
            <a:r>
              <a:rPr lang="lv-LV" i="1" dirty="0" smtClean="0"/>
              <a:t> </a:t>
            </a:r>
            <a:r>
              <a:rPr lang="lv-LV" i="1" dirty="0"/>
              <a:t>HTML</a:t>
            </a:r>
            <a:r>
              <a:rPr lang="lv-LV" dirty="0"/>
              <a:t>, </a:t>
            </a:r>
            <a:r>
              <a:rPr lang="lv-LV" i="1" dirty="0"/>
              <a:t>CSS</a:t>
            </a:r>
            <a:r>
              <a:rPr lang="lv-LV" dirty="0"/>
              <a:t>, kā arī ar </a:t>
            </a:r>
            <a:r>
              <a:rPr lang="lv-LV" i="1" dirty="0"/>
              <a:t>back-end </a:t>
            </a:r>
            <a:r>
              <a:rPr lang="lv-LV" dirty="0"/>
              <a:t>valodu </a:t>
            </a:r>
            <a:r>
              <a:rPr lang="lv-LV" i="1" dirty="0" smtClean="0"/>
              <a:t>PHP</a:t>
            </a:r>
            <a:r>
              <a:rPr lang="lv-LV" dirty="0" smtClean="0"/>
              <a:t>.</a:t>
            </a:r>
            <a:endParaRPr lang="lv-LV" sz="1600" dirty="0"/>
          </a:p>
          <a:p>
            <a:pPr marL="800100" lvl="1" indent="-342900"/>
            <a:r>
              <a:rPr lang="lv-LV" dirty="0" smtClean="0"/>
              <a:t>Nostiprināju </a:t>
            </a:r>
            <a:r>
              <a:rPr lang="lv-LV" dirty="0"/>
              <a:t>zināšanas ar </a:t>
            </a:r>
            <a:r>
              <a:rPr lang="lv-LV" i="1" dirty="0"/>
              <a:t>Apache </a:t>
            </a:r>
            <a:r>
              <a:rPr lang="lv-LV" dirty="0"/>
              <a:t>un </a:t>
            </a:r>
            <a:r>
              <a:rPr lang="lv-LV" i="1" dirty="0"/>
              <a:t>MariaDB </a:t>
            </a:r>
            <a:r>
              <a:rPr lang="lv-LV" dirty="0"/>
              <a:t>datubāzi</a:t>
            </a:r>
            <a:r>
              <a:rPr lang="lv-LV" i="1" dirty="0"/>
              <a:t>.</a:t>
            </a:r>
            <a:endParaRPr lang="en-US" sz="1600" dirty="0"/>
          </a:p>
          <a:p>
            <a:pPr marL="800100" lvl="1" indent="-342900"/>
            <a:endParaRPr lang="lv-LV" b="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661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6000" y="1242219"/>
            <a:ext cx="10160000" cy="4373563"/>
          </a:xfrm>
        </p:spPr>
        <p:txBody>
          <a:bodyPr anchor="ctr">
            <a:normAutofit/>
          </a:bodyPr>
          <a:lstStyle/>
          <a:p>
            <a:pPr algn="ctr"/>
            <a:r>
              <a:rPr lang="lv-LV" sz="4800" dirty="0" smtClean="0"/>
              <a:t>Paldies par uzmanību!</a:t>
            </a:r>
            <a:endParaRPr lang="en-US" sz="4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49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Projekta Uzdevumi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 smtClean="0"/>
              <a:t>Klienta prasības:</a:t>
            </a:r>
            <a:r>
              <a:rPr lang="lv-LV" dirty="0"/>
              <a:t>	</a:t>
            </a:r>
            <a:r>
              <a:rPr lang="lv-LV" dirty="0" smtClean="0"/>
              <a:t>	</a:t>
            </a:r>
          </a:p>
          <a:p>
            <a:pPr marL="800100" lvl="1" indent="-342900"/>
            <a:r>
              <a:rPr lang="lv-LV" dirty="0" smtClean="0"/>
              <a:t>Izveidot mājaslapu ar kuru būs iespējams:</a:t>
            </a:r>
          </a:p>
          <a:p>
            <a:pPr marL="1485900" lvl="2" indent="-342900"/>
            <a:r>
              <a:rPr lang="lv-LV" dirty="0" smtClean="0"/>
              <a:t>Pievienot jaunu vietu</a:t>
            </a:r>
          </a:p>
          <a:p>
            <a:pPr marL="1485900" lvl="2" indent="-342900"/>
            <a:r>
              <a:rPr lang="lv-LV" dirty="0"/>
              <a:t>Pievienot attēlu vietai</a:t>
            </a:r>
          </a:p>
          <a:p>
            <a:pPr marL="1485900" lvl="2" indent="-342900"/>
            <a:r>
              <a:rPr lang="lv-LV" dirty="0" smtClean="0"/>
              <a:t>Rediģēt vietu un attēlu</a:t>
            </a:r>
          </a:p>
          <a:p>
            <a:pPr marL="1485900" lvl="2" indent="-342900"/>
            <a:r>
              <a:rPr lang="lv-LV" dirty="0" smtClean="0"/>
              <a:t>Dzēst vietu</a:t>
            </a:r>
          </a:p>
          <a:p>
            <a:pPr marL="1485900" lvl="2" indent="-342900"/>
            <a:r>
              <a:rPr lang="lv-LV" dirty="0" smtClean="0"/>
              <a:t>Apskatīt vietu</a:t>
            </a:r>
            <a:endParaRPr lang="lv-LV" dirty="0"/>
          </a:p>
          <a:p>
            <a:pPr marL="800100" lvl="1" indent="-342900"/>
            <a:r>
              <a:rPr lang="lv-LV" dirty="0" smtClean="0"/>
              <a:t>Pievienotas vietas radītas uz kartes ar kuriem būs iespējams:</a:t>
            </a:r>
          </a:p>
          <a:p>
            <a:pPr marL="1485900" lvl="2" indent="-342900"/>
            <a:r>
              <a:rPr lang="lv-LV" dirty="0" smtClean="0"/>
              <a:t>Apskatīt vietas nosaukumu</a:t>
            </a:r>
          </a:p>
          <a:p>
            <a:pPr marL="1485900" lvl="2" indent="-342900"/>
            <a:r>
              <a:rPr lang="lv-LV" dirty="0" smtClean="0"/>
              <a:t>Apskatīt vietas adresi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1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Mērķi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 smtClean="0"/>
              <a:t>Personīgie mērķi </a:t>
            </a:r>
            <a:r>
              <a:rPr lang="lv-LV" b="0" dirty="0" smtClean="0"/>
              <a:t>projekta izstrādes laikā:</a:t>
            </a:r>
          </a:p>
          <a:p>
            <a:pPr marL="800100" lvl="1" indent="-342900"/>
            <a:r>
              <a:rPr lang="lv-LV" dirty="0" smtClean="0"/>
              <a:t>Iemācīties pievienot un izmantot Google karti mājaslapā</a:t>
            </a:r>
          </a:p>
          <a:p>
            <a:pPr marL="800100" lvl="1" indent="-342900"/>
            <a:r>
              <a:rPr lang="lv-LV" dirty="0" smtClean="0"/>
              <a:t>Iegūt pieredzi mājaslapas izstrādē</a:t>
            </a:r>
          </a:p>
          <a:p>
            <a:pPr marL="800100" lvl="1" indent="-342900"/>
            <a:r>
              <a:rPr lang="lv-LV" dirty="0" smtClean="0"/>
              <a:t>Iemācīties strādāt un izstrādāt CRUD principa tabulu</a:t>
            </a:r>
          </a:p>
          <a:p>
            <a:pPr marL="800100" lvl="1" indent="-342900"/>
            <a:r>
              <a:rPr lang="lv-LV" dirty="0" smtClean="0"/>
              <a:t>Uztaisīt mājaslapu pēc klienta prasības, kā arī efektīvi komunicēt ar viņu</a:t>
            </a:r>
          </a:p>
          <a:p>
            <a:pPr marL="800100" lvl="1" indent="-342900"/>
            <a:r>
              <a:rPr lang="lv-LV" dirty="0" smtClean="0"/>
              <a:t>Apstiprināt zināšanas par HTML, PHP un MariaDB.</a:t>
            </a:r>
          </a:p>
          <a:p>
            <a:pPr marL="800100" lvl="1" indent="-342900"/>
            <a:endParaRPr lang="lv-LV" dirty="0" smtClean="0"/>
          </a:p>
          <a:p>
            <a:pPr marL="800100" lvl="1" indent="-342900"/>
            <a:endParaRPr lang="lv-LV" dirty="0" smtClean="0"/>
          </a:p>
          <a:p>
            <a:pPr marL="800100" lvl="1" indent="-342900"/>
            <a:endParaRPr lang="en-US" b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51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Izmantotas tehnoloģijas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1485900" lvl="2" indent="-342900"/>
            <a:r>
              <a:rPr lang="lv-LV" sz="2400" dirty="0" smtClean="0"/>
              <a:t>Bootstrap Modal 3.3.7</a:t>
            </a:r>
          </a:p>
          <a:p>
            <a:pPr marL="1485900" lvl="2" indent="-342900"/>
            <a:r>
              <a:rPr lang="lv-LV" sz="2400" dirty="0" smtClean="0"/>
              <a:t>DataTables 1.10.25</a:t>
            </a:r>
          </a:p>
          <a:p>
            <a:pPr marL="1485900" lvl="2" indent="-342900"/>
            <a:r>
              <a:rPr lang="lv-LV" sz="2400" dirty="0" smtClean="0"/>
              <a:t>PHP 8.0.0</a:t>
            </a:r>
          </a:p>
          <a:p>
            <a:pPr marL="1485900" lvl="2" indent="-342900"/>
            <a:r>
              <a:rPr lang="lv-LV" sz="2400" dirty="0" smtClean="0"/>
              <a:t>HTML 5.2</a:t>
            </a:r>
          </a:p>
          <a:p>
            <a:pPr marL="1485900" lvl="2" indent="-342900"/>
            <a:r>
              <a:rPr lang="lv-LV" sz="2400" dirty="0" smtClean="0"/>
              <a:t>JavaScript 52.</a:t>
            </a:r>
          </a:p>
          <a:p>
            <a:pPr marL="1485900" lvl="2" indent="-342900"/>
            <a:r>
              <a:rPr lang="lv-LV" sz="2400" dirty="0" smtClean="0"/>
              <a:t>jQuery 3.5.1</a:t>
            </a:r>
          </a:p>
          <a:p>
            <a:pPr marL="1485900" lvl="2" indent="-342900"/>
            <a:r>
              <a:rPr lang="lv-LV" sz="2400" dirty="0" smtClean="0"/>
              <a:t>Visual Studio Code 1.50</a:t>
            </a:r>
          </a:p>
          <a:p>
            <a:pPr marL="1485900" lvl="2" indent="-342900"/>
            <a:r>
              <a:rPr lang="lv-LV" sz="2400" dirty="0" smtClean="0"/>
              <a:t>MariaDB 10.5.10</a:t>
            </a:r>
          </a:p>
          <a:p>
            <a:pPr marL="1485900" lvl="2" indent="-342900"/>
            <a:r>
              <a:rPr lang="lv-LV" sz="2400" dirty="0" smtClean="0"/>
              <a:t>Apache 2.4.2</a:t>
            </a:r>
          </a:p>
          <a:p>
            <a:pPr marL="1485900" lvl="2" indent="-342900"/>
            <a:endParaRPr lang="en-US" sz="2400" dirty="0"/>
          </a:p>
        </p:txBody>
      </p:sp>
      <p:pic>
        <p:nvPicPr>
          <p:cNvPr id="6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6837726" y="2409071"/>
            <a:ext cx="944998" cy="509950"/>
          </a:xfrm>
          <a:prstGeom prst="rect">
            <a:avLst/>
          </a:prstGeom>
          <a:ln>
            <a:noFill/>
          </a:ln>
        </p:spPr>
      </p:pic>
      <p:pic>
        <p:nvPicPr>
          <p:cNvPr id="1028" name="Picture 4" descr="Bootstrap Logo Png Transparent Images Free – Free PNG Images Vector, PSD,  Clipart, Template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5" t="4495" r="17682" b="31315"/>
          <a:stretch/>
        </p:blipFill>
        <p:spPr bwMode="auto">
          <a:xfrm>
            <a:off x="7244906" y="1552313"/>
            <a:ext cx="859366" cy="89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/>
          <p:cNvPicPr/>
          <p:nvPr/>
        </p:nvPicPr>
        <p:blipFill>
          <a:blip r:embed="rId4"/>
          <a:stretch>
            <a:fillRect/>
          </a:stretch>
        </p:blipFill>
        <p:spPr>
          <a:xfrm>
            <a:off x="6955660" y="3732326"/>
            <a:ext cx="706229" cy="706229"/>
          </a:xfrm>
          <a:prstGeom prst="rect">
            <a:avLst/>
          </a:prstGeom>
          <a:ln>
            <a:noFill/>
          </a:ln>
        </p:spPr>
      </p:pic>
      <p:pic>
        <p:nvPicPr>
          <p:cNvPr id="1030" name="Picture 6" descr="File:HTML5 logo and wordmark.svg - Wikimedia Commo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546" y="2919021"/>
            <a:ext cx="814360" cy="81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ile:Visual Studio Code 1.35 icon.svg - Wikimedia Common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906" y="4443232"/>
            <a:ext cx="703319" cy="70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File:Mariadb-seal-browntext.svg - Wikimedia Common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39" y="5247233"/>
            <a:ext cx="1767161" cy="51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49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52718"/>
            <a:ext cx="7866185" cy="1371600"/>
          </a:xfrm>
        </p:spPr>
        <p:txBody>
          <a:bodyPr/>
          <a:lstStyle/>
          <a:p>
            <a:r>
              <a:rPr lang="lv-LV" dirty="0" smtClean="0"/>
              <a:t>Wireframe maketa izveidošana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1"/>
            <a:ext cx="3617335" cy="4434615"/>
          </a:xfrm>
        </p:spPr>
        <p:txBody>
          <a:bodyPr/>
          <a:lstStyle/>
          <a:p>
            <a:r>
              <a:rPr lang="lv-LV" b="0" dirty="0" smtClean="0"/>
              <a:t>Makets tika izveidota ar </a:t>
            </a:r>
            <a:r>
              <a:rPr lang="lv-LV" dirty="0" smtClean="0"/>
              <a:t>wireframe.cc</a:t>
            </a:r>
            <a:r>
              <a:rPr lang="lv-LV" b="0" dirty="0"/>
              <a:t> </a:t>
            </a:r>
            <a:r>
              <a:rPr lang="lv-LV" b="0" dirty="0" smtClean="0"/>
              <a:t>palīdzību.</a:t>
            </a:r>
          </a:p>
          <a:p>
            <a:r>
              <a:rPr lang="lv-LV" b="0" dirty="0" smtClean="0"/>
              <a:t>Dotais makets ir izveidots pēc klienta prasībām.</a:t>
            </a:r>
          </a:p>
          <a:p>
            <a:r>
              <a:rPr lang="lv-LV" b="0" dirty="0" smtClean="0"/>
              <a:t>Gala rezultāts atšķiras no maketa. Tāds lemums bija pieņemts izstrādes laikā funkcionalitātes dēļ.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5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331170" y="1752601"/>
            <a:ext cx="7272398" cy="4434615"/>
            <a:chOff x="0" y="0"/>
            <a:chExt cx="4010025" cy="24790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010025" cy="2479040"/>
            </a:xfrm>
            <a:prstGeom prst="rect">
              <a:avLst/>
            </a:prstGeom>
            <a:ln w="9525">
              <a:solidFill>
                <a:schemeClr val="tx1"/>
              </a:solidFill>
            </a:ln>
          </p:spPr>
        </p:pic>
        <p:grpSp>
          <p:nvGrpSpPr>
            <p:cNvPr id="7" name="Group 6"/>
            <p:cNvGrpSpPr/>
            <p:nvPr/>
          </p:nvGrpSpPr>
          <p:grpSpPr>
            <a:xfrm>
              <a:off x="3289357" y="1883633"/>
              <a:ext cx="276917" cy="113767"/>
              <a:chOff x="0" y="5182"/>
              <a:chExt cx="276917" cy="113767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5137" y="6554"/>
                <a:ext cx="271780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V="1">
                <a:off x="0" y="5182"/>
                <a:ext cx="273685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>
              <a:off x="3289357" y="1762599"/>
              <a:ext cx="273685" cy="114300"/>
              <a:chOff x="0" y="0"/>
              <a:chExt cx="273685" cy="114300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1905" y="0"/>
                <a:ext cx="271780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flipV="1">
                <a:off x="0" y="1905"/>
                <a:ext cx="273685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/>
            <p:cNvGrpSpPr/>
            <p:nvPr/>
          </p:nvGrpSpPr>
          <p:grpSpPr>
            <a:xfrm>
              <a:off x="3289357" y="1435732"/>
              <a:ext cx="273685" cy="114300"/>
              <a:chOff x="0" y="0"/>
              <a:chExt cx="273685" cy="114300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>
                <a:off x="1905" y="0"/>
                <a:ext cx="271780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flipV="1">
                <a:off x="0" y="1905"/>
                <a:ext cx="273685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/>
            <p:cNvGrpSpPr/>
            <p:nvPr/>
          </p:nvGrpSpPr>
          <p:grpSpPr>
            <a:xfrm>
              <a:off x="3289357" y="1328156"/>
              <a:ext cx="273685" cy="114300"/>
              <a:chOff x="0" y="0"/>
              <a:chExt cx="273685" cy="114300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1905" y="0"/>
                <a:ext cx="271780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0" y="1905"/>
                <a:ext cx="273685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>
              <a:off x="3289357" y="1646747"/>
              <a:ext cx="273685" cy="114300"/>
              <a:chOff x="0" y="0"/>
              <a:chExt cx="273685" cy="114300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>
                <a:off x="1905" y="0"/>
                <a:ext cx="271780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V="1">
                <a:off x="0" y="1905"/>
                <a:ext cx="273685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1"/>
            <p:cNvGrpSpPr/>
            <p:nvPr/>
          </p:nvGrpSpPr>
          <p:grpSpPr>
            <a:xfrm>
              <a:off x="3289357" y="1205934"/>
              <a:ext cx="273685" cy="112395"/>
              <a:chOff x="0" y="1905"/>
              <a:chExt cx="273685" cy="112395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>
                <a:off x="0" y="4122"/>
                <a:ext cx="273685" cy="108273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 flipV="1">
                <a:off x="0" y="1905"/>
                <a:ext cx="273685" cy="11239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302042" y="852631"/>
              <a:ext cx="615315" cy="123878"/>
              <a:chOff x="0" y="37532"/>
              <a:chExt cx="615315" cy="123878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0" y="49650"/>
                <a:ext cx="615315" cy="94615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" name="Text Box 2"/>
              <p:cNvSpPr txBox="1">
                <a:spLocks noChangeArrowheads="1"/>
              </p:cNvSpPr>
              <p:nvPr/>
            </p:nvSpPr>
            <p:spPr bwMode="auto">
              <a:xfrm>
                <a:off x="87465" y="37532"/>
                <a:ext cx="440385" cy="123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lv-LV" sz="800" dirty="0">
                    <a:solidFill>
                      <a:srgbClr val="7F7F7F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New Place</a:t>
                </a:r>
                <a:endParaRPr lang="en-US" sz="1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5070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Tabula ar ierakstiem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6000" y="1763292"/>
            <a:ext cx="10160000" cy="389413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174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Tabula ar attēliem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915" y="1750151"/>
            <a:ext cx="8564170" cy="363905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97851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Tabula ar karti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107" y="1499379"/>
            <a:ext cx="6915900" cy="520160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54135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Galvenas darbības tabulā ar ierakstiem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0353" y="1752600"/>
            <a:ext cx="3043977" cy="392723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86128-770E-4FBB-BA95-48E3B82462F3}" type="slidenum">
              <a:rPr lang="en-US" smtClean="0"/>
              <a:t>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752601"/>
            <a:ext cx="2825261" cy="28252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822" y="1752601"/>
            <a:ext cx="2825261" cy="28252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9822" y="4972500"/>
            <a:ext cx="4353533" cy="13241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807795" y="4577862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Ieraksta pievienošana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75614" y="5679830"/>
            <a:ext cx="2325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Ieraksta apskatīšana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279859" y="4577862"/>
            <a:ext cx="23251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Ieraksta rediģēšana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234554" y="6296660"/>
            <a:ext cx="1944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Ieraksta dzēšana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429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F6750D9E-B3DF-427F-AAAE-C36FA26DF2AD}" vid="{D4C179FB-5FFE-419F-961D-B18D38835E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797</TotalTime>
  <Words>280</Words>
  <Application>Microsoft Office PowerPoint</Application>
  <PresentationFormat>Widescreen</PresentationFormat>
  <Paragraphs>87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Calibri</vt:lpstr>
      <vt:lpstr>Franklin Gothic Book</vt:lpstr>
      <vt:lpstr>Times New Roman</vt:lpstr>
      <vt:lpstr>Theme1</vt:lpstr>
      <vt:lpstr>Vietas pievienošana un rādīšana mājaslapas izstrāde Kvalifikācijas Ieguvei Programmēšanas Tehniķis</vt:lpstr>
      <vt:lpstr>Projekta Uzdevumi</vt:lpstr>
      <vt:lpstr>Mērķi</vt:lpstr>
      <vt:lpstr>Izmantotas tehnoloģijas</vt:lpstr>
      <vt:lpstr>Wireframe maketa izveidošana</vt:lpstr>
      <vt:lpstr>Tabula ar ierakstiem</vt:lpstr>
      <vt:lpstr>Tabula ar attēliem</vt:lpstr>
      <vt:lpstr>Tabula ar karti</vt:lpstr>
      <vt:lpstr>Galvenas darbības tabulā ar ierakstiem</vt:lpstr>
      <vt:lpstr>Galvenas darbības tabulā ar attēlam</vt:lpstr>
      <vt:lpstr>Kartes funkcionalitāte</vt:lpstr>
      <vt:lpstr>Blokshēma</vt:lpstr>
      <vt:lpstr>Datubāze</vt:lpstr>
      <vt:lpstr>Secinājumi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Renat</dc:creator>
  <cp:lastModifiedBy>Renat</cp:lastModifiedBy>
  <cp:revision>64</cp:revision>
  <dcterms:created xsi:type="dcterms:W3CDTF">2021-03-23T08:31:00Z</dcterms:created>
  <dcterms:modified xsi:type="dcterms:W3CDTF">2021-06-10T07:52:01Z</dcterms:modified>
</cp:coreProperties>
</file>