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2" r:id="rId4"/>
    <p:sldId id="266" r:id="rId5"/>
    <p:sldId id="273" r:id="rId6"/>
    <p:sldId id="262" r:id="rId7"/>
    <p:sldId id="274" r:id="rId8"/>
    <p:sldId id="258" r:id="rId9"/>
    <p:sldId id="260" r:id="rId10"/>
    <p:sldId id="265" r:id="rId11"/>
    <p:sldId id="276" r:id="rId12"/>
    <p:sldId id="270" r:id="rId13"/>
    <p:sldId id="259" r:id="rId14"/>
    <p:sldId id="264" r:id="rId15"/>
    <p:sldId id="267" r:id="rId16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0ADFE-84D2-47A8-A9D2-4F4BFB4E1876}" type="datetimeFigureOut">
              <a:rPr lang="en-US" smtClean="0"/>
              <a:t>6/17/2022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BB1BA-4A34-4EE2-8F56-1F4B5DF8D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9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EC66C-F497-4F76-BA75-7AB4D3448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47655-2062-4F20-AB0D-4D25417C9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F0946-C84B-4DA4-9FA6-8C86FFF17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8D23-5345-497E-80F4-E15FCA5E65F7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E85E1-0107-4317-B288-ADDB3D00A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6B94-B2D8-4F00-9CA8-1A943FA6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6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A64A-595E-4FB4-BEF1-4E68AA8D6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73B42-CE92-4F65-8FFB-D306D773A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29BAC-D195-498A-B518-2CED8D5B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8940-FF90-4C9B-8434-99413F059523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58181-8DF5-4BE2-82CE-D91061F0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D1590-17E0-44EA-8BA9-039691B4B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788BB21-0799-4F83-9316-FB6C8366AF53}"/>
              </a:ext>
            </a:extLst>
          </p:cNvPr>
          <p:cNvGrpSpPr/>
          <p:nvPr userDrawn="1"/>
        </p:nvGrpSpPr>
        <p:grpSpPr>
          <a:xfrm rot="10800000">
            <a:off x="0" y="5416782"/>
            <a:ext cx="12270772" cy="2152185"/>
            <a:chOff x="0" y="-156114"/>
            <a:chExt cx="24535152" cy="4304369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CF67A5E4-CDEB-4F20-AC0B-6F23B6CAD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76DE48E-2D4C-44C5-8D08-E1545EF31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7FF02D36-4D66-47D7-9924-EBF7C3E8F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2D8C13B7-59BB-448E-9B12-5B6AECEDE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E7037CA-BD74-40FB-AF2A-D359C5716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EF1B1709-795C-4746-BBCA-D52395237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16A9029D-1B9D-4E3C-9485-37696B1C2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3B1DBDB-2D81-4195-B183-751EC3259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CCE8E7D-2D10-4E2D-9565-F873A7715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6DFAF6BC-CAAB-4F25-BCEE-43ED39048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303A4693-D777-4ECD-A520-6F0B9E50F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6B3C2B16-7B59-4ED9-9FD5-E705D56BC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290FD83D-91CD-41DE-AC81-998A20CE9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CDA5C7E2-8A62-423B-B317-630BBC168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A05C16BE-7288-4AAA-B88B-62DF12889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9FCB5DBD-7870-46E0-86DB-E04AE4CAD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8C0BCBD0-AFF1-40DF-A7B2-C2589B9A2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EB45CA17-4883-4C5F-813F-250EB2000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BF23C634-A7C7-4047-A791-488940C57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0C71FF85-3064-4A2E-86CB-F720FBDFA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3021336-0916-4DC5-8D3F-A7F19ACBD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C23040E9-148E-4787-B5D3-4B618537B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20346370-9B72-4486-AF63-C8464D2DD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B7768EFC-1ED8-4C65-A927-30517BE3B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EE1787BD-894D-4401-9B1C-0CEBDF1FC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044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25EA1-FBBF-4586-B095-3EDE4DE4B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2A4CC-763A-4986-8BAD-09C530CC4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FFEDE-7AD6-4EA3-ABB0-77699AC8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27A1-DC06-40B8-B902-CEF902D28A52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6AC16-27E1-49D4-973C-2EC87923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06880-5383-4FCC-BD66-43965806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06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14ACE-2C9C-4742-AB79-9FF3641D0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97CC9-B442-48F9-AB32-53613B8AF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81931-D013-409F-A052-E565BC69B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0B4D4-CB6B-488D-866E-EB351645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79986-C5AA-41FB-A065-817DAF4AAFE5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BE184-388F-46F3-B4A8-2457D946D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75D0B-DE26-429C-BF64-1DE561E69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68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C7EB5-8CCF-4C4B-B714-FECACCD92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32E2B-EFFF-42A8-9257-8BD761CA6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C31F0-9349-4A58-96DC-8D5C38D34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AFCDE0-E00D-4199-90D2-FA1C65192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B0BE2-5441-4202-A97A-6D32A47D6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21E41E-6F09-4965-9F13-C83AB095C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85E9-E4E0-49F3-B3E3-C55E8FD851C1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92C74-D28F-470E-B1F8-06448322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BA00F-DD7E-424E-B91A-550B9267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83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6C3EE-74FA-480F-B088-6BCD676B4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8B3003-43A1-422C-ACBC-6B5BD1D8D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7EB7-224C-4A0E-8216-E926341D5569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9D6548-7E54-4672-A534-4B93C6DC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C4B50B-779E-4669-B88B-219E8100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22587D7-778A-44E2-8001-BCEAB1751815}"/>
              </a:ext>
            </a:extLst>
          </p:cNvPr>
          <p:cNvGrpSpPr/>
          <p:nvPr userDrawn="1"/>
        </p:nvGrpSpPr>
        <p:grpSpPr>
          <a:xfrm rot="10800000">
            <a:off x="0" y="5416782"/>
            <a:ext cx="12270772" cy="2152185"/>
            <a:chOff x="0" y="-156114"/>
            <a:chExt cx="24535152" cy="4304369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778AF596-C016-4AA2-A2DD-875071672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A054258-59B5-4B11-82D1-D9432D746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E54C5A93-7873-4EC8-AF82-26FADE73A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816D2775-3CE8-4172-B4F2-3B28FEFF8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D3047879-B34E-4D2C-BA6A-9EE362E9A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06D0CA5-7AD7-4A26-8E7E-EA6123B60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C27A9956-30B2-4C1E-BCA7-7CF8BA214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6EF0D5E4-3B3A-4DB9-B55B-48C73BD4B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7A3D39E7-C87D-40B2-997B-DA56E055F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74502675-21FE-487E-A852-A3AEF219A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47EBCF4C-7609-452F-9061-928E216E9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AA7062C-35FA-43FB-A093-4145510D1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0DAFD3B7-C8D3-43A8-93D9-049382B55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D9312B1B-9F86-4D85-BBFD-93FF857BC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C530E89D-F32D-490D-B4F4-F71F456BB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51913C75-F14F-45D5-8EEE-4DA899209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F858D72A-62A7-430E-84CE-28B258376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D6B67A0A-4478-4525-84B3-A0D45788C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B88BACDB-4480-45EC-AA6F-3CF9E2456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E3D6B05B-474E-4923-BCC4-A6506B63E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9D86F27C-7906-4CF8-8CC1-3AF5484B2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6D239AC9-A264-4AE4-9D0C-1C15ED336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6E562EAF-C627-42B5-B205-098B96355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214F5735-8C5C-44AF-91CD-00A9E859E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E328B26C-35FA-4D27-8E98-29583534F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b="0" i="0" dirty="0">
                <a:latin typeface="Nuni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62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F50A2-28B4-45FE-B65D-1F8A4B1D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306E-BB1B-4D67-93E3-8F8339C0B78F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6114F2-6A1B-4A6D-8C2A-ACCC4F54C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3C12E-EE42-4FB1-891D-DB72345E8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61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7B50C-E169-4897-BC26-A5ABCD68B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6F6B2-7981-4B70-8760-C9D90F6E6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C37CC-6766-4FBA-B287-BDB30F861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0B0B9-A47E-46B7-8239-090DBADB0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32E8-CE5D-4651-A2AC-851053B085E5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075BC-799F-4F4F-87A0-15B64D347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2B2C1-CD61-4DD4-8ECA-89322C64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4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AAB87-4906-4A38-A800-F0849019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CFB619-1049-4C61-B6B0-75C9FAAB45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3C54F-B1AF-4C08-9359-E61E5DA52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30561-FBAA-459A-8D21-E71E80E8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B051-C58C-4DFB-A8BE-CDFA908E9BEA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ED624-4A37-465E-A4E4-D1A0F02CD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DF878-2BED-4C7E-9BD8-307BB48F9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0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D606E-2E06-490B-BB4E-EBB501BD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DB298-4762-44A6-9E4D-5D67EA856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30D98-6A73-4B91-95DB-FC8A52773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4E7A-4E81-4358-AD41-C97592909D40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19B66-BED6-4EB3-80F5-5EAC3C23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01B84-8BD4-4DE7-97A7-221C93AE9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494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5C3FFA-7C9E-4039-98B8-2B2D97C20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8AD535-214C-422D-B0DA-DB1374CB4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9D109-264E-4E46-8A7F-D191F721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2A5D-7E91-4095-9BB2-899C0D650DCD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4FF2C-C0CF-424A-B068-BD2A9FE7F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AA85A-99C6-4BA9-9144-28B6AAD37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0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AF127A-5F65-4BBA-BDAE-FF2745C3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1645C-A682-46F5-AB2C-E364F5D9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E2A96-6E77-47B9-9AD9-48D4BC2FB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FD540-7D40-4A1F-AC45-3FB7674B14B6}" type="datetime1">
              <a:rPr lang="en-US" smtClean="0"/>
              <a:t>6/17/2022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AC54F-FE18-4CFD-A2F1-BBBA2C204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26F8A-C441-42AD-9369-8A4E60CFA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DD35B-7EE9-419C-B3E5-88A59995D2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41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9EFD-229F-4739-881A-E9D874A242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“Lāde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mājaslapas izstrāde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8FFE0-2899-4DA4-BE13-56BC55D64B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17154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Kvalifikācijas ieguvei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Programmēšanas tehniķis</a:t>
            </a:r>
          </a:p>
          <a:p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Burundukovs Viktors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410. grupa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3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05BEE-5323-4488-8B39-A667ACA1C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44" y="197485"/>
            <a:ext cx="10515600" cy="803623"/>
          </a:xfrm>
        </p:spPr>
        <p:txBody>
          <a:bodyPr>
            <a:normAutofit/>
          </a:bodyPr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uzdevumi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59E67-F2B0-4665-9E4B-B3D4534A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b="1" smtClean="0">
                <a:solidFill>
                  <a:schemeClr val="bg1"/>
                </a:solidFill>
              </a:rPr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485792-4DD3-45E5-B035-8A3E6603EFE1}"/>
              </a:ext>
            </a:extLst>
          </p:cNvPr>
          <p:cNvSpPr/>
          <p:nvPr/>
        </p:nvSpPr>
        <p:spPr>
          <a:xfrm>
            <a:off x="656664" y="1001108"/>
            <a:ext cx="11254592" cy="5028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Klienta prasības: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b="1" dirty="0">
                <a:latin typeface="Times New Roman" panose="02020603050405020304" pitchFamily="18" charset="0"/>
                <a:ea typeface="Arial" panose="020B0604020202020204" pitchFamily="34" charset="0"/>
              </a:rPr>
              <a:t>Programma strādā interneta </a:t>
            </a: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(</a:t>
            </a:r>
            <a:r>
              <a:rPr lang="lv-LV" i="1" dirty="0">
                <a:latin typeface="Times New Roman" panose="02020603050405020304" pitchFamily="18" charset="0"/>
                <a:ea typeface="Arial" panose="020B0604020202020204" pitchFamily="34" charset="0"/>
              </a:rPr>
              <a:t>Firefox ,Chrome</a:t>
            </a: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) pārlūkā;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b="1" dirty="0">
                <a:latin typeface="Times New Roman" panose="02020603050405020304" pitchFamily="18" charset="0"/>
                <a:ea typeface="Arial" panose="020B0604020202020204" pitchFamily="34" charset="0"/>
              </a:rPr>
              <a:t>Pieteikties sistēmai</a:t>
            </a: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, lai varētu autorizētie, aizpilda autorizācijas formu, kas nosūta uz sistēmai piesaistīto e‑pastu;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Sistēmai varēs pieteikties līguma puses darbinieki, tāpēc pilotprojekta laikā tas tiks nodrošināts manuāli;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Pēc lietotāja manuālas ievadīšanas (akceptēšanas), </a:t>
            </a:r>
            <a:r>
              <a:rPr lang="lv-LV" b="1" dirty="0">
                <a:latin typeface="Times New Roman" panose="02020603050405020304" pitchFamily="18" charset="0"/>
                <a:ea typeface="Arial" panose="020B0604020202020204" pitchFamily="34" charset="0"/>
              </a:rPr>
              <a:t>lietotājs saņem e‑pastu ar linku, kas noved pie paroles atgūšanas loga</a:t>
            </a: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 Paroles atgūšanas logā tiek reģistrēts pirmo reizi jauns lietotājs, gan ļauj lietotājam nomainīt paroli, vai atgūt piekļuvi, ja aizmirsta parole;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Parole jābūt vismaz 8 zīmēm, vismaz vienam ciparam un vismaz vienam simbolam (!@#$%&amp;)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b="1" dirty="0">
                <a:latin typeface="Times New Roman" panose="02020603050405020304" pitchFamily="18" charset="0"/>
                <a:ea typeface="Arial" panose="020B0604020202020204" pitchFamily="34" charset="0"/>
              </a:rPr>
              <a:t>Autorizēts lietotājs var veidot mapju struktūru</a:t>
            </a: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Autorizēts lietotājs var veikt datņu augšup uzlādi uz mapi (serveri);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dirty="0">
                <a:latin typeface="Times New Roman" panose="02020603050405020304" pitchFamily="18" charset="0"/>
                <a:ea typeface="Arial" panose="020B0604020202020204" pitchFamily="34" charset="0"/>
              </a:rPr>
              <a:t>Programma nodrošina vienlaicīgu vairāku datņu uzlādi uz vienu mapi.</a:t>
            </a:r>
          </a:p>
        </p:txBody>
      </p:sp>
    </p:spTree>
    <p:extLst>
      <p:ext uri="{BB962C8B-B14F-4D97-AF65-F5344CB8AC3E}">
        <p14:creationId xmlns:p14="http://schemas.microsoft.com/office/powerpoint/2010/main" val="42321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6E9D-6905-48EC-8972-F62EDB05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06" y="136525"/>
            <a:ext cx="10515600" cy="927099"/>
          </a:xfrm>
        </p:spPr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uzdevumi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6AD44-1F2B-45BD-BF85-2C412C6D0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759" y="1817148"/>
            <a:ext cx="11434482" cy="2659961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/>
            <a:r>
              <a:rPr lang="lv-LV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Jābūt iespējai pārvaldīt uzlādētās datnes</a:t>
            </a:r>
          </a:p>
          <a:p>
            <a:pPr lvl="0">
              <a:lnSpc>
                <a:spcPct val="150000"/>
              </a:lnSpc>
            </a:pP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Apskatīt saturu teksta tipa datnes </a:t>
            </a:r>
            <a:r>
              <a:rPr lang="lv-LV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(.</a:t>
            </a:r>
            <a:r>
              <a:rPr lang="lv-LV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txt</a:t>
            </a:r>
            <a:r>
              <a:rPr lang="lv-LV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</a:t>
            </a:r>
            <a:r>
              <a:rPr lang="lv-LV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csv</a:t>
            </a:r>
            <a:r>
              <a:rPr lang="lv-LV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</a:t>
            </a:r>
            <a:r>
              <a:rPr lang="lv-LV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json</a:t>
            </a:r>
            <a:r>
              <a:rPr lang="lv-LV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</a:t>
            </a:r>
            <a:r>
              <a:rPr lang="lv-LV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,....)  un  pārlūkot uzlādētās bildes</a:t>
            </a:r>
            <a:r>
              <a:rPr lang="lv-LV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Autorizēts lietotājs nosaka sev piederošo datņu tiesības</a:t>
            </a:r>
            <a:r>
              <a:rPr lang="lv-LV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 jānodrošina datnes unikālo saglabāšanu- saglabāt vienā eksemplārā (neglabājot vairākus vienādas datnes ar dažādiem nosaukumiem (kaut dažādās mapēs) vai vairākiem lietotājiem viena datne);</a:t>
            </a:r>
          </a:p>
          <a:p>
            <a:pPr lvl="0">
              <a:lnSpc>
                <a:spcPct val="150000"/>
              </a:lnSpc>
            </a:pP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Viens lietotājs, izdzēšot sev datni, neizdzēš </a:t>
            </a:r>
            <a:r>
              <a:rPr lang="lv-LV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otram lietotājam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vai </a:t>
            </a:r>
            <a:r>
              <a:rPr lang="lv-LV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citā mapē 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esošu datni;</a:t>
            </a:r>
          </a:p>
          <a:p>
            <a:pPr lvl="0">
              <a:lnSpc>
                <a:spcPct val="150000"/>
              </a:lnSpc>
            </a:pP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Jābūt iespējai priekšskatīt datni pirms uzlādes, ja tā ir bilde vai teksta tipa informācija.</a:t>
            </a:r>
          </a:p>
          <a:p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13111-D14C-4C91-8D04-8FFB4DE1F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4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hpmyadmin-logo – Justin Smith">
            <a:extLst>
              <a:ext uri="{FF2B5EF4-FFF2-40B4-BE49-F238E27FC236}">
                <a16:creationId xmlns:a16="http://schemas.microsoft.com/office/drawing/2014/main" id="{954E1DA3-46FF-4964-88CC-77CFDE510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318" y="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701AD7-A500-4CD3-9593-EA766E14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Izmantotas tehnoloģijas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48997-F243-4F0C-8C32-DDA352D29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7991"/>
            <a:ext cx="11020069" cy="4368972"/>
          </a:xfrm>
        </p:spPr>
        <p:txBody>
          <a:bodyPr/>
          <a:lstStyle/>
          <a:p>
            <a:r>
              <a:rPr lang="lv-LV" b="0" i="1" dirty="0">
                <a:effectLst/>
              </a:rPr>
              <a:t>MySQL </a:t>
            </a:r>
            <a:r>
              <a:rPr lang="lv-LV" i="1" dirty="0"/>
              <a:t>–  </a:t>
            </a:r>
            <a:r>
              <a:rPr lang="lv-LV" dirty="0"/>
              <a:t>datu bāzes kontrolsistēma</a:t>
            </a:r>
          </a:p>
          <a:p>
            <a:r>
              <a:rPr lang="lv-LV" i="1" dirty="0"/>
              <a:t>phpMyAdmin – </a:t>
            </a:r>
            <a:r>
              <a:rPr lang="lv-LV" dirty="0"/>
              <a:t>datu bāzes pārvaldnieks </a:t>
            </a:r>
          </a:p>
          <a:p>
            <a:r>
              <a:rPr lang="lv-LV" i="1" dirty="0"/>
              <a:t>Php – </a:t>
            </a:r>
            <a:r>
              <a:rPr lang="lv-LV" dirty="0"/>
              <a:t>programmēšanas valoda</a:t>
            </a:r>
          </a:p>
          <a:p>
            <a:r>
              <a:rPr lang="lv-LV" i="1" dirty="0"/>
              <a:t>JavaScript – </a:t>
            </a:r>
            <a:r>
              <a:rPr lang="lv-LV" dirty="0"/>
              <a:t>programmēšanas valoda</a:t>
            </a:r>
          </a:p>
          <a:p>
            <a:r>
              <a:rPr lang="lv-LV" i="1" dirty="0"/>
              <a:t>Google </a:t>
            </a:r>
            <a:r>
              <a:rPr lang="lv-LV" i="1" dirty="0" err="1"/>
              <a:t>Chome</a:t>
            </a:r>
            <a:r>
              <a:rPr lang="lv-LV" i="1" dirty="0"/>
              <a:t> </a:t>
            </a:r>
            <a:r>
              <a:rPr lang="ru-RU" i="1" dirty="0"/>
              <a:t>– </a:t>
            </a:r>
            <a:r>
              <a:rPr lang="lv-LV" dirty="0"/>
              <a:t>kā programmas atvēršanas līdzeklis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EDB8D-ADD7-4DFF-B7B8-9E591C75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0F9C-1DDE-490A-9C45-859E1C6DBA7B}" type="slidenum">
              <a:rPr lang="en-US" b="1" smtClean="0">
                <a:solidFill>
                  <a:schemeClr val="bg1"/>
                </a:solidFill>
              </a:rPr>
              <a:t>4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100" name="Picture 4" descr="Google Chrome - Wikipedia">
            <a:extLst>
              <a:ext uri="{FF2B5EF4-FFF2-40B4-BE49-F238E27FC236}">
                <a16:creationId xmlns:a16="http://schemas.microsoft.com/office/drawing/2014/main" id="{84D28699-0C19-4DC6-AF89-C3E9810AD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894" y="365125"/>
            <a:ext cx="963706" cy="96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HP - Wikipedia">
            <a:extLst>
              <a:ext uri="{FF2B5EF4-FFF2-40B4-BE49-F238E27FC236}">
                <a16:creationId xmlns:a16="http://schemas.microsoft.com/office/drawing/2014/main" id="{7810D50C-F86B-4153-8E18-7B59C14A4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964" y="2806722"/>
            <a:ext cx="2810435" cy="151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JavaScript Practice Exercises for All Levels - Snipcart">
            <a:extLst>
              <a:ext uri="{FF2B5EF4-FFF2-40B4-BE49-F238E27FC236}">
                <a16:creationId xmlns:a16="http://schemas.microsoft.com/office/drawing/2014/main" id="{FD02CAE1-9106-49EE-B1DB-F55382468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076" y="4324357"/>
            <a:ext cx="2245938" cy="224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ySQL — Википедия">
            <a:extLst>
              <a:ext uri="{FF2B5EF4-FFF2-40B4-BE49-F238E27FC236}">
                <a16:creationId xmlns:a16="http://schemas.microsoft.com/office/drawing/2014/main" id="{864E36EF-B528-D501-D18B-5CE698F63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688" y="4324357"/>
            <a:ext cx="2938974" cy="151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19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0B34B-CB8E-47D1-925B-B902C620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789"/>
            <a:ext cx="10515600" cy="1325563"/>
          </a:xfrm>
        </p:spPr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Mājas lapas darbības shēma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038F3-EBB7-4D0A-850B-7B70EDC00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12" y="1233996"/>
            <a:ext cx="10515600" cy="4737545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lv-LV" altLang="lv-LV" sz="24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Jābūt iespējai apskatīt uzlādēto datņu saturu teksta tipa datnēm </a:t>
            </a:r>
            <a:r>
              <a:rPr lang="lv-LV" altLang="lv-LV" sz="2400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(.</a:t>
            </a:r>
            <a:r>
              <a:rPr lang="lv-LV" altLang="lv-LV" sz="2400" i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txt</a:t>
            </a:r>
            <a:r>
              <a:rPr lang="lv-LV" altLang="lv-LV" sz="2400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.</a:t>
            </a:r>
            <a:r>
              <a:rPr lang="lv-LV" altLang="lv-LV" sz="2400" i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csv</a:t>
            </a:r>
            <a:r>
              <a:rPr lang="lv-LV" altLang="lv-LV" sz="2400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.</a:t>
            </a:r>
            <a:r>
              <a:rPr lang="lv-LV" altLang="lv-LV" sz="2400" i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json</a:t>
            </a:r>
            <a:r>
              <a:rPr lang="lv-LV" altLang="lv-LV" sz="2400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.</a:t>
            </a:r>
            <a:r>
              <a:rPr lang="lv-LV" altLang="lv-LV" sz="2400" i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conf</a:t>
            </a:r>
            <a:r>
              <a:rPr lang="lv-LV" altLang="lv-LV" sz="2400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lv-LV" altLang="lv-LV" sz="24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....) un pārlūkot uzlādētās bildes</a:t>
            </a:r>
            <a:endParaRPr lang="lv-LV" alt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lv-LV" alt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8A65D-7C54-40AE-B382-BEFACC15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04B475-3F02-45F8-9A96-69CD557E24B3}"/>
              </a:ext>
            </a:extLst>
          </p:cNvPr>
          <p:cNvGrpSpPr/>
          <p:nvPr/>
        </p:nvGrpSpPr>
        <p:grpSpPr>
          <a:xfrm>
            <a:off x="838199" y="2288540"/>
            <a:ext cx="10516405" cy="3780566"/>
            <a:chOff x="75363" y="0"/>
            <a:chExt cx="6272334" cy="217096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43D9EF7-E16F-4225-A12A-B95C0AE4C7D5}"/>
                </a:ext>
              </a:extLst>
            </p:cNvPr>
            <p:cNvCxnSpPr/>
            <p:nvPr/>
          </p:nvCxnSpPr>
          <p:spPr>
            <a:xfrm flipV="1">
              <a:off x="5591908" y="884255"/>
              <a:ext cx="0" cy="1368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 Box 1">
              <a:extLst>
                <a:ext uri="{FF2B5EF4-FFF2-40B4-BE49-F238E27FC236}">
                  <a16:creationId xmlns:a16="http://schemas.microsoft.com/office/drawing/2014/main" id="{1DE74E5B-DC7F-4C2F-83B6-9C6AC239ABE7}"/>
                </a:ext>
              </a:extLst>
            </p:cNvPr>
            <p:cNvSpPr txBox="1"/>
            <p:nvPr/>
          </p:nvSpPr>
          <p:spPr>
            <a:xfrm>
              <a:off x="1929283" y="145701"/>
              <a:ext cx="1584960" cy="63416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Pieteikšanās sistēmai</a:t>
              </a:r>
            </a:p>
          </p:txBody>
        </p: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7399C9CE-8B54-45F1-8BB9-0354B4F27C48}"/>
                </a:ext>
              </a:extLst>
            </p:cNvPr>
            <p:cNvSpPr txBox="1"/>
            <p:nvPr/>
          </p:nvSpPr>
          <p:spPr>
            <a:xfrm>
              <a:off x="3732963" y="145701"/>
              <a:ext cx="1080135" cy="532562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Reģistrācija sistēmai</a:t>
              </a:r>
            </a:p>
          </p:txBody>
        </p:sp>
        <p:sp>
          <p:nvSpPr>
            <p:cNvPr id="10" name="Text Box 3">
              <a:extLst>
                <a:ext uri="{FF2B5EF4-FFF2-40B4-BE49-F238E27FC236}">
                  <a16:creationId xmlns:a16="http://schemas.microsoft.com/office/drawing/2014/main" id="{201FC712-D9F9-41EF-99CD-993B62B104BB}"/>
                </a:ext>
              </a:extLst>
            </p:cNvPr>
            <p:cNvSpPr txBox="1"/>
            <p:nvPr/>
          </p:nvSpPr>
          <p:spPr>
            <a:xfrm>
              <a:off x="75363" y="145701"/>
              <a:ext cx="1584960" cy="49876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Atgūt paroli</a:t>
              </a:r>
            </a:p>
          </p:txBody>
        </p:sp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EC96B416-9B72-49EE-AEA9-03DDB080692A}"/>
                </a:ext>
              </a:extLst>
            </p:cNvPr>
            <p:cNvSpPr txBox="1"/>
            <p:nvPr/>
          </p:nvSpPr>
          <p:spPr>
            <a:xfrm>
              <a:off x="75363" y="1019907"/>
              <a:ext cx="6216733" cy="367665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Datņu/mapju pārvaldnieks</a:t>
              </a:r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67EA258A-D13C-4243-A09C-BE409686A31D}"/>
                </a:ext>
              </a:extLst>
            </p:cNvPr>
            <p:cNvSpPr txBox="1"/>
            <p:nvPr/>
          </p:nvSpPr>
          <p:spPr>
            <a:xfrm>
              <a:off x="1929283" y="1502228"/>
              <a:ext cx="712470" cy="357038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Info</a:t>
              </a: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7BAD6BFA-354E-4174-BE18-300A7CA9452F}"/>
                </a:ext>
              </a:extLst>
            </p:cNvPr>
            <p:cNvSpPr txBox="1"/>
            <p:nvPr/>
          </p:nvSpPr>
          <p:spPr>
            <a:xfrm>
              <a:off x="986827" y="1532259"/>
              <a:ext cx="860836" cy="260935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Apskatīt</a:t>
              </a:r>
            </a:p>
          </p:txBody>
        </p:sp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DD9E1D53-4F46-4496-8D2A-6906D48EECDD}"/>
                </a:ext>
              </a:extLst>
            </p:cNvPr>
            <p:cNvSpPr txBox="1"/>
            <p:nvPr/>
          </p:nvSpPr>
          <p:spPr>
            <a:xfrm>
              <a:off x="3691794" y="1497204"/>
              <a:ext cx="807085" cy="362062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Izveidot mapi</a:t>
              </a:r>
            </a:p>
          </p:txBody>
        </p:sp>
        <p:sp>
          <p:nvSpPr>
            <p:cNvPr id="15" name="Text Box 13">
              <a:extLst>
                <a:ext uri="{FF2B5EF4-FFF2-40B4-BE49-F238E27FC236}">
                  <a16:creationId xmlns:a16="http://schemas.microsoft.com/office/drawing/2014/main" id="{C4C5241B-D014-4BBD-862B-FD69D2B54171}"/>
                </a:ext>
              </a:extLst>
            </p:cNvPr>
            <p:cNvSpPr txBox="1"/>
            <p:nvPr/>
          </p:nvSpPr>
          <p:spPr>
            <a:xfrm>
              <a:off x="2692806" y="1487119"/>
              <a:ext cx="956057" cy="37681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Lejuplādēt</a:t>
              </a:r>
            </a:p>
          </p:txBody>
        </p:sp>
        <p:sp>
          <p:nvSpPr>
            <p:cNvPr id="16" name="Text Box 14">
              <a:extLst>
                <a:ext uri="{FF2B5EF4-FFF2-40B4-BE49-F238E27FC236}">
                  <a16:creationId xmlns:a16="http://schemas.microsoft.com/office/drawing/2014/main" id="{E7923BC1-E6FA-4457-8C12-7F3703C70BE6}"/>
                </a:ext>
              </a:extLst>
            </p:cNvPr>
            <p:cNvSpPr txBox="1"/>
            <p:nvPr/>
          </p:nvSpPr>
          <p:spPr>
            <a:xfrm>
              <a:off x="4532687" y="1487119"/>
              <a:ext cx="863220" cy="37263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Pārdēvēt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0B832CE0-39F0-4ED7-A1AC-8BB4FDF8828E}"/>
                </a:ext>
              </a:extLst>
            </p:cNvPr>
            <p:cNvSpPr txBox="1"/>
            <p:nvPr/>
          </p:nvSpPr>
          <p:spPr>
            <a:xfrm>
              <a:off x="4994512" y="316523"/>
              <a:ext cx="1353185" cy="566106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Atteikties no sistēmas</a:t>
              </a:r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51DB1C46-AB03-499A-A00C-F824F254F285}"/>
                </a:ext>
              </a:extLst>
            </p:cNvPr>
            <p:cNvSpPr/>
            <p:nvPr/>
          </p:nvSpPr>
          <p:spPr>
            <a:xfrm>
              <a:off x="1371600" y="316523"/>
              <a:ext cx="1092200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C5C20018-7191-4DC9-9C9D-0ABB6DC64A6C}"/>
                </a:ext>
              </a:extLst>
            </p:cNvPr>
            <p:cNvSpPr/>
            <p:nvPr/>
          </p:nvSpPr>
          <p:spPr>
            <a:xfrm flipH="1">
              <a:off x="3150158" y="316523"/>
              <a:ext cx="759988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D435E46-9C1C-40F5-B234-D475E5632A75}"/>
                </a:ext>
              </a:extLst>
            </p:cNvPr>
            <p:cNvCxnSpPr/>
            <p:nvPr/>
          </p:nvCxnSpPr>
          <p:spPr>
            <a:xfrm flipH="1" flipV="1">
              <a:off x="3190352" y="643094"/>
              <a:ext cx="1804160" cy="2376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DB117CF-506B-4003-B168-F26575794715}"/>
                </a:ext>
              </a:extLst>
            </p:cNvPr>
            <p:cNvSpPr/>
            <p:nvPr/>
          </p:nvSpPr>
          <p:spPr>
            <a:xfrm rot="16200000">
              <a:off x="2049863" y="1301262"/>
              <a:ext cx="314737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59F4B835-E64E-43A6-A994-66B81E3E6307}"/>
                </a:ext>
              </a:extLst>
            </p:cNvPr>
            <p:cNvSpPr/>
            <p:nvPr/>
          </p:nvSpPr>
          <p:spPr>
            <a:xfrm rot="16200000">
              <a:off x="1281164" y="1301262"/>
              <a:ext cx="314737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91536FFE-0FC6-4F8D-BC38-6C3D50C2A357}"/>
                </a:ext>
              </a:extLst>
            </p:cNvPr>
            <p:cNvSpPr/>
            <p:nvPr/>
          </p:nvSpPr>
          <p:spPr>
            <a:xfrm rot="16200000">
              <a:off x="2979336" y="1301262"/>
              <a:ext cx="314737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BED6416B-0E22-4B64-A8CE-56193636D8F3}"/>
                </a:ext>
              </a:extLst>
            </p:cNvPr>
            <p:cNvSpPr/>
            <p:nvPr/>
          </p:nvSpPr>
          <p:spPr>
            <a:xfrm rot="16200000">
              <a:off x="3833446" y="1311310"/>
              <a:ext cx="314737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4DD3F976-9384-490B-A1A9-A514DC68FB87}"/>
                </a:ext>
              </a:extLst>
            </p:cNvPr>
            <p:cNvSpPr/>
            <p:nvPr/>
          </p:nvSpPr>
          <p:spPr>
            <a:xfrm rot="16200000">
              <a:off x="4848329" y="1301262"/>
              <a:ext cx="314737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26" name="Text Box 15">
              <a:extLst>
                <a:ext uri="{FF2B5EF4-FFF2-40B4-BE49-F238E27FC236}">
                  <a16:creationId xmlns:a16="http://schemas.microsoft.com/office/drawing/2014/main" id="{365F692D-A0F7-4702-BADB-482F22FBF405}"/>
                </a:ext>
              </a:extLst>
            </p:cNvPr>
            <p:cNvSpPr txBox="1"/>
            <p:nvPr/>
          </p:nvSpPr>
          <p:spPr>
            <a:xfrm>
              <a:off x="5426110" y="1487156"/>
              <a:ext cx="807085" cy="37211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Dzēst</a:t>
              </a:r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FC1ABA94-C021-4214-8202-698E560D732A}"/>
                </a:ext>
              </a:extLst>
            </p:cNvPr>
            <p:cNvSpPr/>
            <p:nvPr/>
          </p:nvSpPr>
          <p:spPr>
            <a:xfrm rot="16200000">
              <a:off x="5702439" y="1311310"/>
              <a:ext cx="314325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28" name="Text Box 28">
              <a:extLst>
                <a:ext uri="{FF2B5EF4-FFF2-40B4-BE49-F238E27FC236}">
                  <a16:creationId xmlns:a16="http://schemas.microsoft.com/office/drawing/2014/main" id="{0E770D28-4D06-4E08-854B-0DDE6B221908}"/>
                </a:ext>
              </a:extLst>
            </p:cNvPr>
            <p:cNvSpPr txBox="1"/>
            <p:nvPr/>
          </p:nvSpPr>
          <p:spPr>
            <a:xfrm>
              <a:off x="80376" y="1863878"/>
              <a:ext cx="1116463" cy="30226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lv-LV" sz="1600" dirty="0">
                  <a:effectLst/>
                  <a:latin typeface="Times New Roman" panose="02020603050405020304" pitchFamily="18" charset="0"/>
                  <a:ea typeface="Arial" panose="020B0604020202020204" pitchFamily="34" charset="0"/>
                </a:rPr>
                <a:t>Augšuplādēt</a:t>
              </a:r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7B09AF2A-9A02-4B29-A1F7-ABC5ABF636F0}"/>
                </a:ext>
              </a:extLst>
            </p:cNvPr>
            <p:cNvSpPr/>
            <p:nvPr/>
          </p:nvSpPr>
          <p:spPr>
            <a:xfrm rot="16200000">
              <a:off x="-32658" y="1359040"/>
              <a:ext cx="1116686" cy="165735"/>
            </a:xfrm>
            <a:prstGeom prst="arc">
              <a:avLst>
                <a:gd name="adj1" fmla="val 6011708"/>
                <a:gd name="adj2" fmla="val 17375444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30" name="Down Arrow 48">
              <a:extLst>
                <a:ext uri="{FF2B5EF4-FFF2-40B4-BE49-F238E27FC236}">
                  <a16:creationId xmlns:a16="http://schemas.microsoft.com/office/drawing/2014/main" id="{55E8CA9D-6145-4904-B4CF-BCA34B84CD90}"/>
                </a:ext>
              </a:extLst>
            </p:cNvPr>
            <p:cNvSpPr/>
            <p:nvPr/>
          </p:nvSpPr>
          <p:spPr>
            <a:xfrm>
              <a:off x="2903974" y="0"/>
              <a:ext cx="249382" cy="14844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6630F989-1D31-45D2-BEA5-DB0DF3D39765}"/>
                </a:ext>
              </a:extLst>
            </p:cNvPr>
            <p:cNvSpPr/>
            <p:nvPr/>
          </p:nvSpPr>
          <p:spPr>
            <a:xfrm rot="20005986" flipH="1">
              <a:off x="187184" y="2009670"/>
              <a:ext cx="1554480" cy="161290"/>
            </a:xfrm>
            <a:prstGeom prst="arc">
              <a:avLst>
                <a:gd name="adj1" fmla="val 9536714"/>
                <a:gd name="adj2" fmla="val 11794997"/>
              </a:avLst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  <a:headEnd type="diamond" w="med" len="med"/>
              <a:tailEnd type="triangle" w="med" len="me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lv-LV" dirty="0"/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02F84A0-D1CF-45D0-A816-16415373C08E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275242" y="3646615"/>
            <a:ext cx="0" cy="410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838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248A-020A-4C51-99A0-16B44633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Datu bāzes ER diagramma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8A0FF59-164E-4897-9C5C-AFDC281447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8"/>
            <a:ext cx="10198445" cy="373295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21A70-8643-4E11-8F30-D116C251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244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7B97B-7267-4786-A658-9998D014A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Front-end izstrāde, pieteikšanas logs (Wireframe)</a:t>
            </a:r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F5737-DD28-4EA2-ACC5-3B0982DD0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E8CC0F-F290-4938-AF3F-9D5BE2EA8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71" y="1690688"/>
            <a:ext cx="10102058" cy="417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38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474C8-51E9-4643-8A56-14BCC9BA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Pamatlogi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0EC77F8-B34B-EADA-5C8B-ECAC131D4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9713" y="1521040"/>
            <a:ext cx="5563376" cy="228631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578DD-82AF-4FF6-B413-FDD9E713E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8</a:t>
            </a:fld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97FFCA-B0B7-F77D-7395-B3A301439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576" y="1521040"/>
            <a:ext cx="5292555" cy="23177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A33093-A9C4-EC8E-A401-5DCC25A61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1" y="3901880"/>
            <a:ext cx="5649113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29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8722-AE6E-4176-9463-E64182DD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Mājaslapas makets, sadaļa tabula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6D20D-C7AC-4B3D-8F78-0BB0AFF2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C0D235-C3E5-40BE-A855-FB3861A17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050" y="1354392"/>
            <a:ext cx="6981900" cy="500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09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B1BE2-17CA-4202-8582-22484BF7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Front-end izstrāde, piereģistrēšanas logs (Wireframe)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8D256-29E0-458E-85A3-1B6E13A8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4BFACA-143A-4FD9-95E8-6D6CA9650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588" y="1682082"/>
            <a:ext cx="8830823" cy="50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B81AB-50F5-404C-8937-335D96C6D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Front-end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izstrāde, paroles atgūšanas logs (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Wireframe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8192D-F1A7-44A3-A840-C70F21AE6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EEBFA0-3EE6-43FD-BF56-8ABEF69D8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784" y="1690688"/>
            <a:ext cx="8546432" cy="372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37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2F474-5D25-4F65-9309-7EA12908C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Back-end</a:t>
            </a:r>
            <a:r>
              <a:rPr lang="lv-LV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izstrāde datu normalizācija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93308A-2CB8-483C-BAA2-547B5C0E3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122" name="Picture 2" descr="https://cdn.discordapp.com/attachments/704233966261108827/909813720635555900/unknown.png">
            <a:extLst>
              <a:ext uri="{FF2B5EF4-FFF2-40B4-BE49-F238E27FC236}">
                <a16:creationId xmlns:a16="http://schemas.microsoft.com/office/drawing/2014/main" id="{913AEAA5-DA41-470B-87BA-86CF44FE6E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3" t="25076" r="19654" b="33174"/>
          <a:stretch/>
        </p:blipFill>
        <p:spPr bwMode="auto">
          <a:xfrm>
            <a:off x="4047564" y="1783977"/>
            <a:ext cx="4096871" cy="348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555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FBD65-BE3A-4115-8F0E-AE14B21F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Testēšana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CECF4BE-F353-4D15-B6E2-6CDDFA9FE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4" y="1341120"/>
            <a:ext cx="11223844" cy="14391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lv-LV" dirty="0"/>
              <a:t>Uzlādes logā strādā pogas atlasīt, uzlādēt, datne veiksmīgi uzlādējās uz serverī un pirms uzlādēšanas rādās datnes </a:t>
            </a:r>
            <a:r>
              <a:rPr lang="lv-LV" i="1" dirty="0" err="1"/>
              <a:t>hash</a:t>
            </a:r>
            <a:r>
              <a:rPr lang="lv-LV" dirty="0"/>
              <a:t> </a:t>
            </a:r>
          </a:p>
          <a:p>
            <a:pPr marL="0" indent="0">
              <a:buNone/>
            </a:pPr>
            <a:r>
              <a:rPr lang="lv-LV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66252-BD5F-4B8C-95E4-F516CC97C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D7DB4137-B5AB-451B-ADBE-2D9F844BC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817" y="412628"/>
            <a:ext cx="23242400" cy="9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800" dirty="0"/>
          </a:p>
        </p:txBody>
      </p:sp>
      <p:sp>
        <p:nvSpPr>
          <p:cNvPr id="30" name="Rectangle 39">
            <a:extLst>
              <a:ext uri="{FF2B5EF4-FFF2-40B4-BE49-F238E27FC236}">
                <a16:creationId xmlns:a16="http://schemas.microsoft.com/office/drawing/2014/main" id="{8D21DFDF-902D-4E6D-9BE0-5C841C136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817" y="3633102"/>
            <a:ext cx="23242400" cy="9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473546-5EAA-49FD-A4BB-8441A1D8A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69" y="2780257"/>
            <a:ext cx="5855159" cy="22381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EA5451-5243-40CA-B5FA-B67B955D2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75" y="1854597"/>
            <a:ext cx="5244528" cy="408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79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B71A1-09F9-477F-B69A-6F24ED51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Secinājumi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CF2A-99B9-4A8C-ABD6-C3EC7724C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533"/>
            <a:ext cx="10515600" cy="4352419"/>
          </a:xfrm>
        </p:spPr>
        <p:txBody>
          <a:bodyPr>
            <a:normAutofit/>
          </a:bodyPr>
          <a:lstStyle/>
          <a:p>
            <a:pPr lvl="0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Mājaslapa tika veiksmīgi izveidota ar gandrīz visiem nepieciešamajiem klienta prasības punktiem;</a:t>
            </a:r>
          </a:p>
          <a:p>
            <a:pPr lvl="0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Nostiprināja savas zināšanas izmantojot </a:t>
            </a:r>
            <a:r>
              <a:rPr lang="lv-LV" i="1" dirty="0" err="1"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 PHP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lv-LV" u="sng" dirty="0">
                <a:latin typeface="Arial" panose="020B0604020202020204" pitchFamily="34" charset="0"/>
                <a:cs typeface="Arial" panose="020B0604020202020204" pitchFamily="34" charset="0"/>
              </a:rPr>
              <a:t>Programma strādā:</a:t>
            </a:r>
          </a:p>
          <a:p>
            <a:pPr lvl="0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Lietotāju sistēma;</a:t>
            </a:r>
          </a:p>
          <a:p>
            <a:pPr lvl="0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Datnes uzlādēšana, dzēšana, lejupielādēšana, mapes veidošana un apskatīšana.</a:t>
            </a:r>
            <a:endParaRPr lang="lv-LV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nn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Programma v</a:t>
            </a:r>
            <a:r>
              <a:rPr lang="lv-LV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</a:t>
            </a:r>
            <a:r>
              <a:rPr lang="nn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 ir izstrādes stadijā</a:t>
            </a:r>
            <a:r>
              <a:rPr lang="lv-LV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endParaRPr lang="lv-LV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lv-LV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64B85-1627-43EC-9087-B9E0F4866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78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8B15-A82E-493F-B9AD-9DABA1923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2505"/>
            <a:ext cx="10515600" cy="1325563"/>
          </a:xfrm>
        </p:spPr>
        <p:txBody>
          <a:bodyPr/>
          <a:lstStyle/>
          <a:p>
            <a:pPr algn="ctr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PALDIES PAR UZMANĪBU!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4B89E2-9D37-454C-AD5B-5A0B3545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D35B-7EE9-419C-B3E5-88A59995D20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403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</TotalTime>
  <Words>454</Words>
  <Application>Microsoft Office PowerPoint</Application>
  <PresentationFormat>Platekrāna</PresentationFormat>
  <Paragraphs>75</Paragraphs>
  <Slides>15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6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Nunito Light</vt:lpstr>
      <vt:lpstr>Symbol</vt:lpstr>
      <vt:lpstr>Times New Roman</vt:lpstr>
      <vt:lpstr>Office Theme</vt:lpstr>
      <vt:lpstr>“Lāde” mājaslapas izstrāde</vt:lpstr>
      <vt:lpstr>Projekta uzdevumi</vt:lpstr>
      <vt:lpstr>Projekta uzdevumi</vt:lpstr>
      <vt:lpstr>Izmantotas tehnoloģijas</vt:lpstr>
      <vt:lpstr>Mājas lapas darbības shēma</vt:lpstr>
      <vt:lpstr>Datu bāzes ER diagramma</vt:lpstr>
      <vt:lpstr>Front-end izstrāde, pieteikšanas logs (Wireframe)</vt:lpstr>
      <vt:lpstr>Pamatlogi</vt:lpstr>
      <vt:lpstr>Mājaslapas makets, sadaļa tabula</vt:lpstr>
      <vt:lpstr>Front-end izstrāde, piereģistrēšanas logs (Wireframe)</vt:lpstr>
      <vt:lpstr>Front-end izstrāde, paroles atgūšanas logs (Wireframe)</vt:lpstr>
      <vt:lpstr>Back-end izstrāde datu normalizācija </vt:lpstr>
      <vt:lpstr>Testēšana</vt:lpstr>
      <vt:lpstr>Secinājumi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“Lāde” mājaslapas izstrāde</dc:title>
  <cp:lastModifiedBy>students</cp:lastModifiedBy>
  <cp:revision>41</cp:revision>
  <dcterms:created xsi:type="dcterms:W3CDTF">2021-06-13T14:53:49Z</dcterms:created>
  <dcterms:modified xsi:type="dcterms:W3CDTF">2022-06-17T10:46:31Z</dcterms:modified>
</cp:coreProperties>
</file>