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34"/>
  </p:notesMasterIdLst>
  <p:sldIdLst>
    <p:sldId id="256" r:id="rId2"/>
    <p:sldId id="259" r:id="rId3"/>
    <p:sldId id="297" r:id="rId4"/>
    <p:sldId id="298" r:id="rId5"/>
    <p:sldId id="296" r:id="rId6"/>
    <p:sldId id="261" r:id="rId7"/>
    <p:sldId id="282" r:id="rId8"/>
    <p:sldId id="268" r:id="rId9"/>
    <p:sldId id="293" r:id="rId10"/>
    <p:sldId id="264" r:id="rId11"/>
    <p:sldId id="289" r:id="rId12"/>
    <p:sldId id="290" r:id="rId13"/>
    <p:sldId id="291" r:id="rId14"/>
    <p:sldId id="294" r:id="rId15"/>
    <p:sldId id="263" r:id="rId16"/>
    <p:sldId id="277" r:id="rId17"/>
    <p:sldId id="295" r:id="rId18"/>
    <p:sldId id="269" r:id="rId19"/>
    <p:sldId id="272" r:id="rId20"/>
    <p:sldId id="292" r:id="rId21"/>
    <p:sldId id="284" r:id="rId22"/>
    <p:sldId id="271" r:id="rId23"/>
    <p:sldId id="281" r:id="rId24"/>
    <p:sldId id="283" r:id="rId25"/>
    <p:sldId id="287" r:id="rId26"/>
    <p:sldId id="286" r:id="rId27"/>
    <p:sldId id="285" r:id="rId28"/>
    <p:sldId id="279" r:id="rId29"/>
    <p:sldId id="278" r:id="rId30"/>
    <p:sldId id="265" r:id="rId31"/>
    <p:sldId id="266" r:id="rId32"/>
    <p:sldId id="26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1998D-AF77-467E-8433-6E4593771E1F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55434-AE99-4712-ADB4-D257ABE92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5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CDC4998-BE80-4774-B382-EDA2349EF5F2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3805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8A2BB-014A-4149-97D3-29E1172D682C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12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B88BA-7BF0-4F2C-BC9C-F6CE3C225FED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5075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94D0-6E16-4711-9D33-B1C2EFC29781}" type="datetime1">
              <a:rPr lang="ru-RU" smtClean="0"/>
              <a:t>13.06.2022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20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C5D4-198B-4EAE-8E3E-1FDCA1195D06}" type="datetime1">
              <a:rPr lang="ru-RU" smtClean="0"/>
              <a:t>13.06.2022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2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51D0-CA27-4BD6-A200-7DF24B2D7BB6}" type="datetime1">
              <a:rPr lang="ru-RU" smtClean="0"/>
              <a:t>13.06.2022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8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CE7AB-A0BA-4956-B75B-74FAB0E69D25}" type="datetime1">
              <a:rPr lang="ru-RU" smtClean="0"/>
              <a:t>13.06.2022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0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C6-8088-48B3-AC00-056DAC2B08EC}" type="datetime1">
              <a:rPr lang="ru-RU" smtClean="0"/>
              <a:t>13.06.2022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2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D1CF-184D-4AB9-B8C7-7A30D43AF7A3}" type="datetime1">
              <a:rPr lang="ru-RU" smtClean="0"/>
              <a:t>13.06.2022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05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D46AE-7D57-494B-98EC-AEE011A2C572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01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B96B-40E5-4EAD-BAF6-5E0D125B45A8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8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40C6E18-2C5B-4CBD-9693-8D09F51B3A16}" type="datetime1">
              <a:rPr lang="ru-RU" smtClean="0"/>
              <a:t>13.06.2022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EC6C399-E8EA-4601-B8E5-B6225DC4C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9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542F5-3AA5-4775-A32B-8086BA4DC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956" y="758952"/>
            <a:ext cx="10374035" cy="356616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DATORSP</a:t>
            </a:r>
            <a:r>
              <a:rPr lang="lv-LV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ĒLES IZSTR</a:t>
            </a:r>
            <a:r>
              <a:rPr lang="en-US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Ā</a:t>
            </a:r>
            <a:r>
              <a:rPr lang="lv-LV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br>
              <a:rPr lang="en-US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Dungeon</a:t>
            </a:r>
            <a:endParaRPr lang="ru-RU" sz="7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436D8-4FB3-4D59-A3F7-662800F56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957" y="4455620"/>
            <a:ext cx="9917723" cy="1846706"/>
          </a:xfrm>
        </p:spPr>
        <p:txBody>
          <a:bodyPr>
            <a:normAutofit fontScale="92500" lnSpcReduction="20000"/>
          </a:bodyPr>
          <a:lstStyle/>
          <a:p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KVALIFIKĀCIJAS IEGUVEI</a:t>
            </a:r>
          </a:p>
          <a:p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PROGRAMMĒŠANAS TEHNIĶIS</a:t>
            </a:r>
          </a:p>
          <a:p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KRISTIANS PĒTERSONS </a:t>
            </a: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410. GRUPA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47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4BF9-C84E-4DC8-89C1-22BB9E98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472" y="200185"/>
            <a:ext cx="9692640" cy="13255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SPĒLES </a:t>
            </a:r>
            <a:r>
              <a:rPr lang="lv-LV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MĒRĶI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ru-RU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E2260-F956-43BF-A263-3FE36EE2A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71" y="1643697"/>
            <a:ext cx="8606029" cy="4351337"/>
          </a:xfrm>
        </p:spPr>
        <p:txBody>
          <a:bodyPr>
            <a:noAutofit/>
          </a:bodyPr>
          <a:lstStyle/>
          <a:p>
            <a:pPr marL="514350" marR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Spēles mērķis ir izstaigāt līmeni un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iznīcināt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visus ienaidniekus, lai tiktu pie lādēm un kastēm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b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Galamērķis ir atbrīvot visu līmeni no ienaidniekiem un tikt uz nākamo līmeni,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līdz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kamēr spēlētājs nokļūs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līdz pēdējam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līmenim</a:t>
            </a:r>
            <a:b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Spēlēi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izveidoti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līmeņi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ja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galvenais varonis tiek nogalināts ienaidnieka dēļ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kādā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līmeņiem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tad spēlētājs var atdzimt un galvenais varonis tiek nosūtīts atpakaļ uz sākuma līmeni bez progresa.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50F67-9729-4197-A5D0-CA09338C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227520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4BF9-C84E-4DC8-89C1-22BB9E98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047" y="200185"/>
            <a:ext cx="9692640" cy="13255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MĒRĶIS</a:t>
            </a:r>
            <a:endParaRPr lang="ru-RU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E2260-F956-43BF-A263-3FE36EE2A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71" y="1643697"/>
            <a:ext cx="9225154" cy="4351337"/>
          </a:xfrm>
        </p:spPr>
        <p:txBody>
          <a:bodyPr>
            <a:normAutofit/>
          </a:bodyPr>
          <a:lstStyle/>
          <a:p>
            <a:pPr marL="514350" marR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Datorspēles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pilnveidošānā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bija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svarīgi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būtu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viegla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saprotama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grafiski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būtu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viegli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saprotoši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izsprast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kas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atrodās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ko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vadīties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datubāzi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kas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savienota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pašu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varētu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pieslēgties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reģistrēties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izveidojot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jaunu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14350" marR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Ja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izstrādē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uzrodas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kāda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kļūdas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tad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visas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iespējamās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kļūdas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mēģināt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atrisināt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50F67-9729-4197-A5D0-CA09338C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3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118397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4BF9-C84E-4DC8-89C1-22BB9E98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047" y="200185"/>
            <a:ext cx="9692640" cy="13255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KLIENTA PRASĪBAS</a:t>
            </a:r>
            <a:endParaRPr lang="ru-RU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E2260-F956-43BF-A263-3FE36EE2A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71" y="1643697"/>
            <a:ext cx="9225154" cy="4351337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2D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Latviešu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valodā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lv-LV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Tas 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nav 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pilnekrāna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režīm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ā;</a:t>
            </a:r>
            <a:endParaRPr lang="en-US" sz="26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 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līmeņ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Aktierim sniegtas (dzīvības, pieredze, monētas);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Aktierim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6 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zo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ņi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Ienaidniek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galvenie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ienaidnieki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Pieslēgšanās un reģistrēšanās iespēj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savienot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ar datubāzi;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 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diagramm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kur saglabājās aktiera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kopējās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dzīvības datubāzē;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Objekt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Lād</a:t>
            </a:r>
            <a:r>
              <a:rPr lang="en-US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kast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dzīvības </a:t>
            </a:r>
            <a:r>
              <a:rPr lang="lv-LV" sz="2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strūklak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portāl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lv-LV" sz="2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NPC</a:t>
            </a:r>
            <a:r>
              <a:rPr lang="lv-LV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en-US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50F67-9729-4197-A5D0-CA09338C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4</a:t>
            </a:fld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251354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D06A-A025-44B3-B683-A21BA9EE5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807" y="243899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IZMANTOTĀS TEHNOLOĢIJAS</a:t>
            </a:r>
            <a:endParaRPr lang="lv-LV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976DB-7800-47ED-B200-E128C1358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432" y="1785980"/>
            <a:ext cx="8595360" cy="4351337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Unity;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Microsoft Visual Studio;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Microsoft Visual Code;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Xampp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MySQL;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C#;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PHP.</a:t>
            </a:r>
          </a:p>
          <a:p>
            <a:pPr lvl="1">
              <a:lnSpc>
                <a:spcPct val="100000"/>
              </a:lnSpc>
            </a:pP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FA8F8-CA34-47E0-9B8C-2DDA4D6E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5</a:t>
            </a:fld>
            <a:endParaRPr lang="ru-RU" sz="2000"/>
          </a:p>
        </p:txBody>
      </p:sp>
      <p:pic>
        <p:nvPicPr>
          <p:cNvPr id="1028" name="Picture 4" descr="Unity Logo PNG Vectors Free Download">
            <a:extLst>
              <a:ext uri="{FF2B5EF4-FFF2-40B4-BE49-F238E27FC236}">
                <a16:creationId xmlns:a16="http://schemas.microsoft.com/office/drawing/2014/main" id="{48E2E2AC-E717-4D0A-B328-E0067F446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2" y="1769290"/>
            <a:ext cx="1247775" cy="128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sual Studio logo and symbol, meaning, history, PNG">
            <a:extLst>
              <a:ext uri="{FF2B5EF4-FFF2-40B4-BE49-F238E27FC236}">
                <a16:creationId xmlns:a16="http://schemas.microsoft.com/office/drawing/2014/main" id="{CE550C2A-B563-4962-9C16-728C5CD9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047" y="1769290"/>
            <a:ext cx="2120899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isual studio code logo is offensive to me · Issue #87419 · microsoft/vscode  · GitHub">
            <a:extLst>
              <a:ext uri="{FF2B5EF4-FFF2-40B4-BE49-F238E27FC236}">
                <a16:creationId xmlns:a16="http://schemas.microsoft.com/office/drawing/2014/main" id="{4A7D8F7B-102D-4A7D-8EEB-E74DB4BA0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106" y="1802754"/>
            <a:ext cx="1302194" cy="130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71B371-D43A-46D2-8B98-FDDE4B2F2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00" y="3362325"/>
            <a:ext cx="1271947" cy="1281962"/>
          </a:xfrm>
          <a:prstGeom prst="rect">
            <a:avLst/>
          </a:prstGeom>
        </p:spPr>
      </p:pic>
      <p:pic>
        <p:nvPicPr>
          <p:cNvPr id="1040" name="Picture 16" descr="MySQL Logo - Free download logo in SVG or PNG format">
            <a:extLst>
              <a:ext uri="{FF2B5EF4-FFF2-40B4-BE49-F238E27FC236}">
                <a16:creationId xmlns:a16="http://schemas.microsoft.com/office/drawing/2014/main" id="{13B3DD72-1A5D-47C0-A3A1-C8145152E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80" y="4494031"/>
            <a:ext cx="3018631" cy="201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873E7D7F-2177-4724-A7E4-6A434B955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81" y="2817443"/>
            <a:ext cx="23717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690F4DF1-4ED2-4DF3-BB8A-F8A6787BA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160" y="3475461"/>
            <a:ext cx="1954128" cy="105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69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54AB-A314-4A11-81AE-8B6D41CB9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997" y="232410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SKICES IZVEIDE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36A147-6E00-4F0A-BD67-B2FDBCFE7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6</a:t>
            </a:fld>
            <a:endParaRPr lang="ru-RU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C201BA-9B21-492A-B734-3DB0044B3A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04" y="1639888"/>
            <a:ext cx="8582026" cy="465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137" y="241658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SPĒLES GALVENĀ DIZAINA IZVĒLE</a:t>
            </a:r>
            <a:endParaRPr lang="ru-RU" sz="9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137" y="1567220"/>
            <a:ext cx="4346108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Tekstūru </a:t>
            </a:r>
            <a:r>
              <a:rPr lang="lv-LV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matieriāls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izmanots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līmeņu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grafiskajiem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izskat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iem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kā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visiem nepieciešamajiem objektiem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lv-LV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ņ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kastei, lādei, dzīvības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strūklakai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portālam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protams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galvenajam varonim un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visiem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ienaidniekiem.</a:t>
            </a:r>
            <a:endParaRPr lang="lv-LV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7</a:t>
            </a:fld>
            <a:endParaRPr lang="ru-R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16E54-E462-427C-8A7B-05E50EAF879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t="958" r="1630" b="21256"/>
          <a:stretch/>
        </p:blipFill>
        <p:spPr bwMode="auto">
          <a:xfrm>
            <a:off x="5234078" y="1691322"/>
            <a:ext cx="5684860" cy="45721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060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897" y="251460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GALVENAIS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endParaRPr lang="lv-LV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530" y="1605597"/>
            <a:ext cx="6605778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ievietos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kontrole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“WASD”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taustiņiem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ievietots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zobens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priekša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Tika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sniegtas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kopējas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apmainīt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izskatu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izvēlnes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palīdzību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8</a:t>
            </a:fld>
            <a:endParaRPr lang="ru-RU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594601-5530-406D-9F75-37272E373A3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4301"/>
          <a:stretch/>
        </p:blipFill>
        <p:spPr bwMode="auto">
          <a:xfrm>
            <a:off x="8450104" y="1828800"/>
            <a:ext cx="1381125" cy="1770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24A68A-997C-46C6-B3AA-57F572904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582" y="3662617"/>
            <a:ext cx="1247775" cy="1666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C7441-D98F-4B34-AD91-C4CC0E1C5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5925" y="3662617"/>
            <a:ext cx="15049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1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847" y="25146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AKTIERA ZOBEŅI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555" y="1577022"/>
            <a:ext cx="6827762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Zobeni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var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izmantot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ienaidniekiem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Aktierim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sniegti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šie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zobeņi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viņš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uzlabo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zobeni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tad tam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sniegta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nakāmā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zobens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apmaina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konkrētā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tekstūru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9</a:t>
            </a:fld>
            <a:endParaRPr lang="ru-RU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AB035-08A9-49C8-ABEC-869CA986353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68"/>
          <a:stretch/>
        </p:blipFill>
        <p:spPr>
          <a:xfrm>
            <a:off x="8518258" y="1209676"/>
            <a:ext cx="1885950" cy="1563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D568D0-39CF-4CC8-AB7D-B55829A3AF2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5" r="35553"/>
          <a:stretch/>
        </p:blipFill>
        <p:spPr>
          <a:xfrm>
            <a:off x="8397596" y="2773046"/>
            <a:ext cx="2169375" cy="1563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ED880E-5CD7-494D-B7D5-55FC1FB9AC2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8"/>
          <a:stretch/>
        </p:blipFill>
        <p:spPr>
          <a:xfrm>
            <a:off x="8374801" y="4608830"/>
            <a:ext cx="2169375" cy="15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6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439" y="249888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SĀKUMA EKRĀNA </a:t>
            </a:r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DIZAINS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10</a:t>
            </a:fld>
            <a:endParaRPr lang="ru-R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2DA7FB-8B82-4755-8C49-1EFB13215D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868" y="2344593"/>
            <a:ext cx="3638550" cy="2565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7F4FC-C69F-45C0-A0BE-0B7A70F6839E}"/>
              </a:ext>
            </a:extLst>
          </p:cNvPr>
          <p:cNvSpPr txBox="1">
            <a:spLocks/>
          </p:cNvSpPr>
          <p:nvPr/>
        </p:nvSpPr>
        <p:spPr>
          <a:xfrm>
            <a:off x="1091439" y="1575450"/>
            <a:ext cx="5671588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Izmanto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ju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š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āda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dizaina bildi 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pēc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klienta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prasības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kā fonu sākuma ekrān</a:t>
            </a:r>
            <a:r>
              <a:rPr lang="en-US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iem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. </a:t>
            </a:r>
            <a:endParaRPr lang="en-US" sz="2600" kern="150" dirty="0"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Stila fona materiāls </a:t>
            </a:r>
            <a:r>
              <a:rPr lang="lv-LV" sz="2600" kern="15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ti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ka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izvēlēts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,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kur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am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nav nepieciešama nekāda autora atļauja vai </a:t>
            </a:r>
            <a:r>
              <a:rPr lang="en-US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un tam nav </a:t>
            </a:r>
            <a:r>
              <a:rPr lang="lv-LV" sz="2600" kern="1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tiesības. </a:t>
            </a:r>
            <a:endParaRPr lang="en-US" sz="2600" kern="150" dirty="0">
              <a:effectLst/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2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489" y="240363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SĀKUMA EKRĀNS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11</a:t>
            </a:fld>
            <a:endParaRPr lang="ru-RU" sz="2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7F4FC-C69F-45C0-A0BE-0B7A70F6839E}"/>
              </a:ext>
            </a:extLst>
          </p:cNvPr>
          <p:cNvSpPr txBox="1">
            <a:spLocks/>
          </p:cNvSpPr>
          <p:nvPr/>
        </p:nvSpPr>
        <p:spPr>
          <a:xfrm>
            <a:off x="1110489" y="1565925"/>
            <a:ext cx="5671588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Spēlētājām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atverot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šis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ekrāna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logs;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Ja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nepiciešams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pieslēgties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Ja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nepiciešams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reģistrēties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jaunu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Tapēc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iedota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izvēlēties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vienu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abiem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41F402-023B-4321-8BA3-D977E3CDD1A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976" y="2116362"/>
            <a:ext cx="3956895" cy="302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7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489" y="230838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SĀKUMA EKRĀNS “</a:t>
            </a:r>
            <a:r>
              <a:rPr 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Pieslegties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12</a:t>
            </a:fld>
            <a:endParaRPr lang="ru-RU" sz="2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7F4FC-C69F-45C0-A0BE-0B7A70F6839E}"/>
              </a:ext>
            </a:extLst>
          </p:cNvPr>
          <p:cNvSpPr txBox="1">
            <a:spLocks/>
          </p:cNvSpPr>
          <p:nvPr/>
        </p:nvSpPr>
        <p:spPr>
          <a:xfrm>
            <a:off x="1110489" y="1556400"/>
            <a:ext cx="5671588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pieslēgties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profilam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Divi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ierakstu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lauki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ievadīt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lietotājvārdu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paroli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pieslēgšanās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poga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atpakaļ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sākumu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poga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84BBC-FA90-4C99-85F0-B3AD3A978A7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97" y="2099896"/>
            <a:ext cx="4111348" cy="305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964" y="240363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SĀKUMA EKRĀNS “</a:t>
            </a:r>
            <a:r>
              <a:rPr 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Registreties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13</a:t>
            </a:fld>
            <a:endParaRPr lang="ru-RU" sz="2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7F4FC-C69F-45C0-A0BE-0B7A70F6839E}"/>
              </a:ext>
            </a:extLst>
          </p:cNvPr>
          <p:cNvSpPr txBox="1">
            <a:spLocks/>
          </p:cNvSpPr>
          <p:nvPr/>
        </p:nvSpPr>
        <p:spPr>
          <a:xfrm>
            <a:off x="1100964" y="1565925"/>
            <a:ext cx="5671588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reģistrēt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jaunu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profilu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Divi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ierakstu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lauki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ievadīt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lietotājvārdu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paroli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reģistrēšanās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poga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atpakaļ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sākumu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poga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5BAAB5-60C2-4A13-96AB-9B6493D4A4F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18" y="2090419"/>
            <a:ext cx="4105486" cy="30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2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014" y="238126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DATUBĀZĒ JAUNA PROFILA IEVIETOŠANA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14</a:t>
            </a:fld>
            <a:endParaRPr lang="ru-RU" sz="2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7F4FC-C69F-45C0-A0BE-0B7A70F6839E}"/>
              </a:ext>
            </a:extLst>
          </p:cNvPr>
          <p:cNvSpPr txBox="1">
            <a:spLocks/>
          </p:cNvSpPr>
          <p:nvPr/>
        </p:nvSpPr>
        <p:spPr>
          <a:xfrm>
            <a:off x="1120014" y="1639888"/>
            <a:ext cx="5671588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Izveidojot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jaunu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profilu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saglabājās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ievadītie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datubāzē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Ievadītie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datubāzē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saglabājās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konkrētajās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kollonās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aizpildīti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Iespējota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savienoties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datubāzi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pārbaudīt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ievadītos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pieslēgšanos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5B5BF-DEB3-40C4-8313-A9B2F2FE43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63539"/>
          <a:stretch/>
        </p:blipFill>
        <p:spPr>
          <a:xfrm>
            <a:off x="6976936" y="2636043"/>
            <a:ext cx="3977049" cy="158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7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09DB8D-D8AA-4A84-B0B5-EE75C88B4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74" y="1249628"/>
            <a:ext cx="6725666" cy="3847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A4C2D0-99AF-44A5-BB39-A85531DD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226" y="259450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DIAGRAMMA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BC89F-DBB5-4A17-8794-0B679D43E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955" y="1585012"/>
            <a:ext cx="481059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Uzsākta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diagrammas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veidošana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Idejas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īstenošanai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Datubāzē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saglabāt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datus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spēlētāju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lietotāju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izveidotajem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profiliem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saglabātu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datus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priekš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nākamās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spēlēšanas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reizes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4F998-B532-4A17-AA5A-4A10BE6B1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15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8494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322" y="222885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AKTIERA IZVĒLNE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322" y="1548447"/>
            <a:ext cx="4109118" cy="42714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izvēlne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var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redzēt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sekojošo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>
              <a:buNone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statusa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informāciju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Zobeņu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uzlabošanu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>
              <a:buNone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izskata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maiņu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nospiežot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ikonu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atverās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16</a:t>
            </a:fld>
            <a:endParaRPr lang="ru-RU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767585-A909-42F7-8731-D5C7F185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768" y="1892826"/>
            <a:ext cx="5134622" cy="2779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7C9763-8C9B-432F-A846-CF617A85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76" y="4946402"/>
            <a:ext cx="1233805" cy="115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A47F6F-71C6-4247-8471-BF9783696D5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713" y="1691322"/>
            <a:ext cx="3532562" cy="1905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B6D278-5A1E-4C12-82B6-A21D61787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712" y="3646330"/>
            <a:ext cx="3532563" cy="26476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847" y="23241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ATDZIMŠANAS IZVĒLNE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439" y="1557972"/>
            <a:ext cx="4681728" cy="42714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Izveidoju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atdzimšanas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izvēlni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šī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izvēlne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nepieciešama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atdzīvoties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atpakaļ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sākuma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līmenī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Izvēlne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izvadās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atlikušais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skaits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beidzās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nomirst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17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713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522" y="222885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DZĪVĪBAS INDIKATORS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1548447"/>
            <a:ext cx="6329553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Izveidoju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skaita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indikatoru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spēlētajam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nebūtu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vienmēr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jāatver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vaļā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izvēlne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paskatītos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viņa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atlikušās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izmanota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attiecības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starp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kopējo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kopējo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Šī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tekstūra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ievietota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taisnstūra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attiecības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būtu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grafiski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saprotošāks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18</a:t>
            </a:fld>
            <a:endParaRPr lang="ru-RU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FEF857-9B47-4E55-B9E4-41510C17233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488" y="3429000"/>
            <a:ext cx="4005513" cy="1072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029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472" y="241935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SĀKUMA LĪMENIS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421" y="1567497"/>
            <a:ext cx="9506742" cy="17577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Sākuma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līmenis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izkārtojums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nav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būtiski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liels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salīdzinoši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mazs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tāpēc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jo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sākuma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>
              <a:buNone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NPC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19</a:t>
            </a:fld>
            <a:endParaRPr lang="ru-RU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DA8944-FA8F-4549-81E5-F2CDF266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459" y="2450236"/>
            <a:ext cx="6623053" cy="346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5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522" y="241935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endParaRPr lang="lv-LV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22" y="1567497"/>
            <a:ext cx="6037285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ievietoti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katrs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grūtības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pakāpi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Katram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ievietota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animācija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noteiktie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punkti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kas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viņiem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jāievēro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ienaidniekiem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ier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edzes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sniegšana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atkarīga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grūtības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20</a:t>
            </a:fld>
            <a:endParaRPr lang="ru-R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3F71DF-CA90-4F08-8149-28C843E744E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3" b="3990"/>
          <a:stretch/>
        </p:blipFill>
        <p:spPr bwMode="auto">
          <a:xfrm>
            <a:off x="7918596" y="1775776"/>
            <a:ext cx="1132916" cy="949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09D2A-C7C2-41CE-B3C4-7A6962FCA4A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3" b="957"/>
          <a:stretch/>
        </p:blipFill>
        <p:spPr bwMode="auto">
          <a:xfrm>
            <a:off x="9628798" y="1691322"/>
            <a:ext cx="1152940" cy="10891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B12F71-6824-4F58-A7A1-1F6B0A0861B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3" t="10808" r="863" b="4187"/>
          <a:stretch/>
        </p:blipFill>
        <p:spPr bwMode="auto">
          <a:xfrm>
            <a:off x="7918596" y="3256941"/>
            <a:ext cx="1122905" cy="11429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5202D5-6BD5-4835-9833-8413D2EB643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12" y="3003867"/>
            <a:ext cx="1375308" cy="16640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99CDE4-EC35-4085-88D6-61DB959A306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721" y="4677966"/>
            <a:ext cx="1288363" cy="16008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037BE9-56CA-42BF-B311-FCAC0D63D4D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77" y="5360551"/>
            <a:ext cx="656038" cy="75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4" y="209293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OTRAIS </a:t>
            </a:r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NIS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21</a:t>
            </a:fld>
            <a:endParaRPr lang="ru-RU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76AEE7-678F-4563-BBC5-D2A241F75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024" y="1534855"/>
            <a:ext cx="9506742" cy="17577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Otrā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izkārtojums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nedaudz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lielāks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salīdzinoši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sākuma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bet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līdzīgs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NPC;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Pirmais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Galvenais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ienaidnieks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170DF-0247-451C-A403-E736B9A1F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572" y="2275942"/>
            <a:ext cx="6469573" cy="315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218" y="209326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LĀDE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218" y="1411063"/>
            <a:ext cx="6905584" cy="4610679"/>
          </a:xfrm>
        </p:spPr>
        <p:txBody>
          <a:bodyPr>
            <a:normAutofit/>
          </a:bodyPr>
          <a:lstStyle/>
          <a:p>
            <a:pPr marR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ievietota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lāde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kura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izsniedz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monētas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spēlētājam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kad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tai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pieskarās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R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Izsniedz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monētas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ja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aktieri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novieto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atvēršanā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izvadīts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teksts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monētas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daudzumu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R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Lādei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atveroties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otiek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animācija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22</a:t>
            </a:fld>
            <a:endParaRPr lang="ru-RU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93CF5E-2F64-44D5-81D3-E2A7D646A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358" y="2031159"/>
            <a:ext cx="1801944" cy="349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2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699" y="239069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TREŠAIS LĪMENIS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23</a:t>
            </a:fld>
            <a:endParaRPr lang="ru-RU" sz="2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CA392F0-E1E6-40F2-A1A5-C4794606D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1564631"/>
            <a:ext cx="9849201" cy="17577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Trešā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izkārtojums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nedaudz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mazāks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bet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līdzīgs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otrajam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līmenim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strūklaka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Portāls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AEEE5-5870-4260-BAC0-1E08CFB75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897" y="2778606"/>
            <a:ext cx="6599717" cy="261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3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97" y="241935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VARONIS JEB OBJEKTS “NPC”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097" y="1691322"/>
            <a:ext cx="6816807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Tika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izveidots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NPC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kurš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sveic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jaunus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tam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pieskarās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Spēlētajam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veicos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sadursmi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NPC,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izvadīts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teksts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Sveicinats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Total Dungeon!”;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Kad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beidz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sadursmi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teksta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izvade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vairs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izvadīta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24</a:t>
            </a:fld>
            <a:endParaRPr lang="ru-RU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059A98-EC57-40B7-A1EF-38EB58138F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62"/>
          <a:stretch/>
        </p:blipFill>
        <p:spPr bwMode="auto">
          <a:xfrm>
            <a:off x="8387379" y="2917798"/>
            <a:ext cx="1710046" cy="2279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907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599" y="208793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CETURTAIS LĪMENIS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25</a:t>
            </a:fld>
            <a:endParaRPr lang="ru-R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390422-4BBA-4EC0-A786-8296AEB56E2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487" y="2066014"/>
            <a:ext cx="5442752" cy="33528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9BE8D6-A8E4-44E9-B5D4-C76651C5A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599" y="1573284"/>
            <a:ext cx="9506742" cy="17577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Ceturtā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izkārtojums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labirints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lielākais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iepriekš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strūklakas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Lādes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Trešie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Otrais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galvenais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937D2C-3855-428A-A54B-1DFE4F9CD175}"/>
              </a:ext>
            </a:extLst>
          </p:cNvPr>
          <p:cNvSpPr txBox="1"/>
          <p:nvPr/>
        </p:nvSpPr>
        <p:spPr>
          <a:xfrm>
            <a:off x="5373487" y="5456165"/>
            <a:ext cx="21306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Portāls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98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997" y="21336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KASTE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997" y="1563369"/>
            <a:ext cx="6781297" cy="435133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sniegtas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skaits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kopējais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skaits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Visām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kastēm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ievietotas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0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līdz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monētām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Lai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iegūtu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šīs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monētas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tam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jāizmanto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zobens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Kad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kastei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skaits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vairāk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nav,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objekts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izdzēsts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arī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izvada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tekstu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cik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monētas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saņēmis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26</a:t>
            </a:fld>
            <a:endParaRPr lang="ru-RU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7BEB0D-1168-42AA-A663-40127D7F1B1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17" y="2519480"/>
            <a:ext cx="1665097" cy="239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522" y="23241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PĒDĒJAIS LĪMENIS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27</a:t>
            </a:fld>
            <a:endParaRPr lang="ru-RU" sz="20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AC4703F-D946-4826-820D-A1A21ED51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824" y="1691322"/>
            <a:ext cx="4351338" cy="4351338"/>
          </a:xfr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E372BF9-3749-4E1D-89CF-D13A4DFC29B2}"/>
              </a:ext>
            </a:extLst>
          </p:cNvPr>
          <p:cNvSpPr txBox="1">
            <a:spLocks/>
          </p:cNvSpPr>
          <p:nvPr/>
        </p:nvSpPr>
        <p:spPr>
          <a:xfrm>
            <a:off x="1128522" y="1563369"/>
            <a:ext cx="4943826" cy="17577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pēdējo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izveidoju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pašu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interesantāko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izskārtojums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liela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viena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telpa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ielikta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600" i="1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ienaidnieku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latin typeface="Calibri" panose="020F0502020204030204" pitchFamily="34" charset="0"/>
                <a:cs typeface="Calibri" panose="020F0502020204030204" pitchFamily="34" charset="0"/>
              </a:rPr>
              <a:t>nārstotāja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 err="1"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”;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Šajā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līmenī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likti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iepriekšējiem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līmeņiem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izņemot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pirmo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galveno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Ienaidniekiem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nav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skriešanas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pamanīšanas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distances.</a:t>
            </a:r>
          </a:p>
        </p:txBody>
      </p:sp>
    </p:spTree>
    <p:extLst>
      <p:ext uri="{BB962C8B-B14F-4D97-AF65-F5344CB8AC3E}">
        <p14:creationId xmlns:p14="http://schemas.microsoft.com/office/powerpoint/2010/main" val="372918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997" y="23241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DZĪVĪBAS STRŪKLAKA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997" y="1582419"/>
            <a:ext cx="6358128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tika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izveidots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atgūt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atpakaļ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zaudētās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Aktierim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pievienotas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ja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viņam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pietrūkst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kopēja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skaita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Iesniedz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dzīvības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tikai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ieiet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strūklakas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zonā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28</a:t>
            </a:fld>
            <a:endParaRPr lang="ru-RU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599F41-191D-463B-84F5-9B54F6EF4CA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379" y="1691322"/>
            <a:ext cx="1386375" cy="282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4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5C5D-39F2-449C-9C87-6DE82A7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522" y="232410"/>
            <a:ext cx="9692640" cy="13255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PORTĀLS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C073-CA68-4E93-B21D-C9914FBC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22" y="1582419"/>
            <a:ext cx="6586728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Izveidots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palīdzību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spēlētajam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uzskāpjot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portālu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aktieris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pārlikts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nākamo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līmeni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Portālam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svarīgi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bija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ievadīt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pareizo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nosaukumu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spēlētājs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tiktu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pie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pareizā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nākamā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līmeņa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D7827-D4C9-483E-A495-CAE57622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29</a:t>
            </a:fld>
            <a:endParaRPr lang="ru-RU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772079-E571-4974-BDDF-AA367A140D1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5" t="6357" r="7809" b="6545"/>
          <a:stretch/>
        </p:blipFill>
        <p:spPr bwMode="auto">
          <a:xfrm>
            <a:off x="8312881" y="2465228"/>
            <a:ext cx="2024951" cy="1927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14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4F4D-73E7-4473-AE35-C1D77DAA6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22" y="260985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TESTĒŠANAS REZULTĀTI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E1E97-0650-4A52-B780-B76010E84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22" y="1691322"/>
            <a:ext cx="8595360" cy="4351337"/>
          </a:xfrm>
        </p:spPr>
        <p:txBody>
          <a:bodyPr/>
          <a:lstStyle/>
          <a:p>
            <a:pPr marL="101598" indent="0">
              <a:buNone/>
            </a:pP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Testējot spēli, tika atrastas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vairākas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kļūdas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šeit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</a:t>
            </a: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tām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kļūd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ām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tās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risinājums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01598" indent="0">
              <a:buNone/>
            </a:pP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Kļūda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Spēles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nesavienošanās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datubāzi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Risinājums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Aizvietoju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lokālo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lv-LV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tīmekļa pieprasījum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“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Webrequest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bezmaksas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failu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uzlādes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mājaslapu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iespēja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izveidot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savu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mājaslapu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kurā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faila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uzlāde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ievietoju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savus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php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failus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tā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izdevās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atrisināt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šo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kļūdu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lv-LV" sz="2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1F076-B3BE-413E-BDAB-BFAC45BA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30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6614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A35F0-3756-4773-A890-615DDB33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472" y="280035"/>
            <a:ext cx="9692640" cy="1325562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SECINĀJUMI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4FA50-D502-4B1C-BB61-A5E3DC474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472" y="1605597"/>
            <a:ext cx="8595360" cy="43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Spēlē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tika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veiksmīgi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izveidota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gandrīz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visiem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nepieciešamajiem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klienta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prasības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punktiem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diagramma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tika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iesākta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bet to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neizdevās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paspēt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pilnveidot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līdz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galam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Pilvērtīgi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pastirpināju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savas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zināšanas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izmantojot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unity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spēles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dziņa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programmu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lv-LV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8A515-30A4-4EF8-9E8D-5603D2BB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31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042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808A620-800E-4416-B890-E213C59CB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6909"/>
            <a:ext cx="11292840" cy="75249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76A61B-A0B5-4A5B-B365-BC1B187A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C399-E8EA-4601-B8E5-B6225DC4CF71}" type="slidenum">
              <a:rPr lang="ru-RU" sz="2000" smtClean="0"/>
              <a:t>32</a:t>
            </a:fld>
            <a:endParaRPr lang="ru-RU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35A17-1476-4425-A64F-CB63F479AE2B}"/>
              </a:ext>
            </a:extLst>
          </p:cNvPr>
          <p:cNvSpPr/>
          <p:nvPr/>
        </p:nvSpPr>
        <p:spPr>
          <a:xfrm>
            <a:off x="2620571" y="2678996"/>
            <a:ext cx="6381750" cy="120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A3D20-3AE9-4286-8763-4CF6A75C9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1443" y="2950954"/>
            <a:ext cx="5389954" cy="656233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PALDIES PAR UZMANĪBU!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11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View">
  <a:themeElements>
    <a:clrScheme name="Custom 7">
      <a:dk1>
        <a:srgbClr val="000000"/>
      </a:dk1>
      <a:lt1>
        <a:srgbClr val="FFFFFF"/>
      </a:lt1>
      <a:dk2>
        <a:srgbClr val="4A3C39"/>
      </a:dk2>
      <a:lt2>
        <a:srgbClr val="D6D3CC"/>
      </a:lt2>
      <a:accent1>
        <a:srgbClr val="4A3C39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2003</TotalTime>
  <Words>1344</Words>
  <Application>Microsoft Office PowerPoint</Application>
  <PresentationFormat>Widescreen</PresentationFormat>
  <Paragraphs>190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Century Schoolbook</vt:lpstr>
      <vt:lpstr>Wingdings</vt:lpstr>
      <vt:lpstr>Wingdings 2</vt:lpstr>
      <vt:lpstr>View</vt:lpstr>
      <vt:lpstr>DATORSPĒLES IZSTRĀDE  Total Dungeon</vt:lpstr>
      <vt:lpstr>SPĒLES MĒRĶIS</vt:lpstr>
      <vt:lpstr>MĒRĶIS</vt:lpstr>
      <vt:lpstr>KLIENTA PRASĪBAS</vt:lpstr>
      <vt:lpstr>IZMANTOTĀS TEHNOLOĢIJAS</vt:lpstr>
      <vt:lpstr>SKICES IZVEIDE</vt:lpstr>
      <vt:lpstr>SPĒLES GALVENĀ DIZAINA IZVĒLE</vt:lpstr>
      <vt:lpstr>GALVENAIS AKTIERIS</vt:lpstr>
      <vt:lpstr>AKTIERA ZOBEŅI</vt:lpstr>
      <vt:lpstr>SĀKUMA EKRĀNA DIZAINS</vt:lpstr>
      <vt:lpstr>SĀKUMA EKRĀNS</vt:lpstr>
      <vt:lpstr>SĀKUMA EKRĀNS “Pieslegties”</vt:lpstr>
      <vt:lpstr>SĀKUMA EKRĀNS “Registreties”</vt:lpstr>
      <vt:lpstr>DATUBĀZĒ JAUNA PROFILA IEVIETOŠANA</vt:lpstr>
      <vt:lpstr>ER DIAGRAMMA</vt:lpstr>
      <vt:lpstr>AKTIERA IZVĒLNE</vt:lpstr>
      <vt:lpstr>ATDZIMŠANAS IZVĒLNE</vt:lpstr>
      <vt:lpstr>DZĪVĪBAS INDIKATORS</vt:lpstr>
      <vt:lpstr>SĀKUMA LĪMENIS</vt:lpstr>
      <vt:lpstr>IENAIDNIEKI</vt:lpstr>
      <vt:lpstr>OTRAIS LĪMENIS</vt:lpstr>
      <vt:lpstr>LĀDE</vt:lpstr>
      <vt:lpstr>TREŠAIS LĪMENIS</vt:lpstr>
      <vt:lpstr>VARONIS JEB OBJEKTS “NPC”</vt:lpstr>
      <vt:lpstr>CETURTAIS LĪMENIS</vt:lpstr>
      <vt:lpstr>KASTE</vt:lpstr>
      <vt:lpstr>PĒDĒJAIS LĪMENIS</vt:lpstr>
      <vt:lpstr>DZĪVĪBAS STRŪKLAKA</vt:lpstr>
      <vt:lpstr>PORTĀLS</vt:lpstr>
      <vt:lpstr>TESTĒŠANAS REZULTĀTI</vt:lpstr>
      <vt:lpstr>SECINĀJUMI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Datorspēles izstrade «Emoniem Adventures»</dc:title>
  <dc:creator>kris</dc:creator>
  <cp:lastModifiedBy>Kristians Pētersons</cp:lastModifiedBy>
  <cp:revision>88</cp:revision>
  <dcterms:created xsi:type="dcterms:W3CDTF">2021-06-11T19:28:36Z</dcterms:created>
  <dcterms:modified xsi:type="dcterms:W3CDTF">2022-06-13T05:26:24Z</dcterms:modified>
</cp:coreProperties>
</file>