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9" r:id="rId1"/>
  </p:sldMasterIdLst>
  <p:notesMasterIdLst>
    <p:notesMasterId r:id="rId36"/>
  </p:notesMasterIdLst>
  <p:sldIdLst>
    <p:sldId id="256" r:id="rId2"/>
    <p:sldId id="258" r:id="rId3"/>
    <p:sldId id="264" r:id="rId4"/>
    <p:sldId id="262" r:id="rId5"/>
    <p:sldId id="355" r:id="rId6"/>
    <p:sldId id="260" r:id="rId7"/>
    <p:sldId id="257" r:id="rId8"/>
    <p:sldId id="349" r:id="rId9"/>
    <p:sldId id="350" r:id="rId10"/>
    <p:sldId id="269" r:id="rId11"/>
    <p:sldId id="261" r:id="rId12"/>
    <p:sldId id="259" r:id="rId13"/>
    <p:sldId id="351" r:id="rId14"/>
    <p:sldId id="352" r:id="rId15"/>
    <p:sldId id="353" r:id="rId16"/>
    <p:sldId id="354" r:id="rId17"/>
    <p:sldId id="356" r:id="rId18"/>
    <p:sldId id="357" r:id="rId19"/>
    <p:sldId id="358" r:id="rId20"/>
    <p:sldId id="359" r:id="rId21"/>
    <p:sldId id="364" r:id="rId22"/>
    <p:sldId id="360" r:id="rId23"/>
    <p:sldId id="365" r:id="rId24"/>
    <p:sldId id="361" r:id="rId25"/>
    <p:sldId id="366" r:id="rId26"/>
    <p:sldId id="362" r:id="rId27"/>
    <p:sldId id="367" r:id="rId28"/>
    <p:sldId id="363" r:id="rId29"/>
    <p:sldId id="368" r:id="rId30"/>
    <p:sldId id="369" r:id="rId31"/>
    <p:sldId id="263" r:id="rId32"/>
    <p:sldId id="370" r:id="rId33"/>
    <p:sldId id="371" r:id="rId34"/>
    <p:sldId id="266" r:id="rId35"/>
  </p:sldIdLst>
  <p:sldSz cx="9144000" cy="5143500" type="screen16x9"/>
  <p:notesSz cx="6858000" cy="9144000"/>
  <p:embeddedFontLst>
    <p:embeddedFont>
      <p:font typeface="Calibri" panose="020F0502020204030204" pitchFamily="34" charset="0"/>
      <p:regular r:id="rId37"/>
      <p:bold r:id="rId38"/>
      <p:italic r:id="rId39"/>
      <p:boldItalic r:id="rId40"/>
    </p:embeddedFont>
    <p:embeddedFont>
      <p:font typeface="Hammersmith One" panose="02010703030501060504" pitchFamily="2" charset="0"/>
      <p:regular r:id="rId41"/>
    </p:embeddedFont>
    <p:embeddedFont>
      <p:font typeface="Roboto Condensed Light" panose="02000000000000000000" pitchFamily="2" charset="0"/>
      <p:regular r:id="rId42"/>
      <p:italic r:id="rId43"/>
    </p:embeddedFont>
    <p:embeddedFont>
      <p:font typeface="Ubuntu" panose="020B0504030602030204" pitchFamily="34"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AEA1F60-1760-4DED-BBD2-8727E0DC3722}">
  <a:tblStyle styleId="{BAEA1F60-1760-4DED-BBD2-8727E0DC372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188E9CD7-D95B-44C5-B8D9-C9509AB2D3F2}" styleName="Table_1">
    <a:wholeTbl>
      <a:tcTxStyle b="off" i="off">
        <a:font>
          <a:latin typeface="Calibri"/>
          <a:ea typeface="Calibri"/>
          <a:cs typeface="Calibri"/>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F4E7E7"/>
          </a:solidFill>
        </a:fill>
      </a:tcStyle>
    </a:wholeTbl>
    <a:band1H>
      <a:tcTxStyle/>
      <a:tcStyle>
        <a:tcBdr/>
        <a:fill>
          <a:solidFill>
            <a:srgbClr val="E8CCCB"/>
          </a:solidFill>
        </a:fill>
      </a:tcStyle>
    </a:band1H>
    <a:band2H>
      <a:tcTxStyle/>
      <a:tcStyle>
        <a:tcBdr/>
      </a:tcStyle>
    </a:band2H>
    <a:band1V>
      <a:tcTxStyle/>
      <a:tcStyle>
        <a:tcBdr/>
        <a:fill>
          <a:solidFill>
            <a:srgbClr val="E8CCCB"/>
          </a:solidFill>
        </a:fill>
      </a:tcStyle>
    </a:band1V>
    <a:band2V>
      <a:tcTxStyle/>
      <a:tcStyle>
        <a:tcBdr/>
      </a:tcStyle>
    </a:band2V>
    <a:lastCol>
      <a:tcTxStyle b="on" i="off">
        <a:font>
          <a:latin typeface="Calibri"/>
          <a:ea typeface="Calibri"/>
          <a:cs typeface="Calibri"/>
        </a:font>
        <a:srgbClr val="FFFFFF"/>
      </a:tcTxStyle>
      <a:tcStyle>
        <a:tcBdr/>
        <a:fill>
          <a:solidFill>
            <a:srgbClr val="FCBD24"/>
          </a:solidFill>
        </a:fill>
      </a:tcStyle>
    </a:lastCol>
    <a:firstCol>
      <a:tcTxStyle b="on" i="off">
        <a:font>
          <a:latin typeface="Calibri"/>
          <a:ea typeface="Calibri"/>
          <a:cs typeface="Calibri"/>
        </a:font>
        <a:srgbClr val="FFFFFF"/>
      </a:tcTxStyle>
      <a:tcStyle>
        <a:tcBdr/>
        <a:fill>
          <a:solidFill>
            <a:srgbClr val="FCBD24"/>
          </a:solidFill>
        </a:fill>
      </a:tcStyle>
    </a:firstCol>
    <a:lastRow>
      <a:tcTxStyle b="on" i="off">
        <a:font>
          <a:latin typeface="Calibri"/>
          <a:ea typeface="Calibri"/>
          <a:cs typeface="Calibri"/>
        </a:font>
        <a:srgbClr val="FFFFFF"/>
      </a:tcTxStyle>
      <a:tcStyle>
        <a:tcBdr>
          <a:top>
            <a:ln w="38100" cap="flat" cmpd="sng">
              <a:solidFill>
                <a:srgbClr val="FFFFFF"/>
              </a:solidFill>
              <a:prstDash val="solid"/>
              <a:round/>
              <a:headEnd type="none" w="sm" len="sm"/>
              <a:tailEnd type="none" w="sm" len="sm"/>
            </a:ln>
          </a:top>
        </a:tcBdr>
        <a:fill>
          <a:solidFill>
            <a:srgbClr val="FCBD24"/>
          </a:solidFill>
        </a:fill>
      </a:tcStyle>
    </a:lastRow>
    <a:seCell>
      <a:tcTxStyle/>
      <a:tcStyle>
        <a:tcBdr/>
      </a:tcStyle>
    </a:seCell>
    <a:swCell>
      <a:tcTxStyle/>
      <a:tcStyle>
        <a:tcBdr/>
      </a:tcStyle>
    </a:swCell>
    <a:firstRow>
      <a:tcTxStyle b="on" i="off">
        <a:font>
          <a:latin typeface="Calibri"/>
          <a:ea typeface="Calibri"/>
          <a:cs typeface="Calibri"/>
        </a:font>
        <a:srgbClr val="FFFFFF"/>
      </a:tcTxStyle>
      <a:tcStyle>
        <a:tcBdr>
          <a:bottom>
            <a:ln w="38100" cap="flat" cmpd="sng">
              <a:solidFill>
                <a:srgbClr val="FFFFFF"/>
              </a:solidFill>
              <a:prstDash val="solid"/>
              <a:round/>
              <a:headEnd type="none" w="sm" len="sm"/>
              <a:tailEnd type="none" w="sm" len="sm"/>
            </a:ln>
          </a:bottom>
        </a:tcBdr>
        <a:fill>
          <a:solidFill>
            <a:srgbClr val="FCBD24"/>
          </a:solidFill>
        </a:fill>
      </a:tcStyle>
    </a:firstRow>
    <a:neCell>
      <a:tcTxStyle/>
      <a:tcStyle>
        <a:tcBdr/>
      </a:tcStyle>
    </a:neCell>
    <a:nwCell>
      <a:tcTxStyle/>
      <a:tcStyle>
        <a:tcBdr/>
      </a:tcStyle>
    </a:nwCell>
  </a:tblStyle>
  <a:tblStyle styleId="{63E50407-2F5B-4227-9827-48CA019B030E}" styleName="Table_2">
    <a:wholeTbl>
      <a:tcTxStyle b="off" i="off">
        <a:font>
          <a:latin typeface="Calibri"/>
          <a:ea typeface="Calibri"/>
          <a:cs typeface="Calibri"/>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E7ECF3"/>
          </a:solidFill>
        </a:fill>
      </a:tcStyle>
    </a:wholeTbl>
    <a:band1H>
      <a:tcTxStyle/>
      <a:tcStyle>
        <a:tcBdr/>
        <a:fill>
          <a:solidFill>
            <a:srgbClr val="CBD7E6"/>
          </a:solidFill>
        </a:fill>
      </a:tcStyle>
    </a:band1H>
    <a:band2H>
      <a:tcTxStyle/>
      <a:tcStyle>
        <a:tcBdr/>
      </a:tcStyle>
    </a:band2H>
    <a:band1V>
      <a:tcTxStyle/>
      <a:tcStyle>
        <a:tcBdr/>
        <a:fill>
          <a:solidFill>
            <a:srgbClr val="CBD7E6"/>
          </a:solidFill>
        </a:fill>
      </a:tcStyle>
    </a:band1V>
    <a:band2V>
      <a:tcTxStyle/>
      <a:tcStyle>
        <a:tcBdr/>
      </a:tcStyle>
    </a:band2V>
    <a:lastCol>
      <a:tcTxStyle b="on" i="off">
        <a:font>
          <a:latin typeface="Calibri"/>
          <a:ea typeface="Calibri"/>
          <a:cs typeface="Calibri"/>
        </a:font>
        <a:srgbClr val="FFFFFF"/>
      </a:tcTxStyle>
      <a:tcStyle>
        <a:tcBdr/>
        <a:fill>
          <a:solidFill>
            <a:srgbClr val="5EB2FC"/>
          </a:solidFill>
        </a:fill>
      </a:tcStyle>
    </a:lastCol>
    <a:firstCol>
      <a:tcTxStyle b="on" i="off">
        <a:font>
          <a:latin typeface="Calibri"/>
          <a:ea typeface="Calibri"/>
          <a:cs typeface="Calibri"/>
        </a:font>
        <a:srgbClr val="FFFFFF"/>
      </a:tcTxStyle>
      <a:tcStyle>
        <a:tcBdr/>
        <a:fill>
          <a:solidFill>
            <a:srgbClr val="5EB2FC"/>
          </a:solidFill>
        </a:fill>
      </a:tcStyle>
    </a:firstCol>
    <a:lastRow>
      <a:tcTxStyle b="on" i="off">
        <a:font>
          <a:latin typeface="Calibri"/>
          <a:ea typeface="Calibri"/>
          <a:cs typeface="Calibri"/>
        </a:font>
        <a:srgbClr val="FFFFFF"/>
      </a:tcTxStyle>
      <a:tcStyle>
        <a:tcBdr>
          <a:top>
            <a:ln w="38100" cap="flat" cmpd="sng">
              <a:solidFill>
                <a:srgbClr val="FFFFFF"/>
              </a:solidFill>
              <a:prstDash val="solid"/>
              <a:round/>
              <a:headEnd type="none" w="sm" len="sm"/>
              <a:tailEnd type="none" w="sm" len="sm"/>
            </a:ln>
          </a:top>
        </a:tcBdr>
        <a:fill>
          <a:solidFill>
            <a:srgbClr val="5EB2FC"/>
          </a:solidFill>
        </a:fill>
      </a:tcStyle>
    </a:lastRow>
    <a:seCell>
      <a:tcTxStyle/>
      <a:tcStyle>
        <a:tcBdr/>
      </a:tcStyle>
    </a:seCell>
    <a:swCell>
      <a:tcTxStyle/>
      <a:tcStyle>
        <a:tcBdr/>
      </a:tcStyle>
    </a:swCell>
    <a:firstRow>
      <a:tcTxStyle b="on" i="off">
        <a:font>
          <a:latin typeface="Calibri"/>
          <a:ea typeface="Calibri"/>
          <a:cs typeface="Calibri"/>
        </a:font>
        <a:srgbClr val="FFFFFF"/>
      </a:tcTxStyle>
      <a:tcStyle>
        <a:tcBdr>
          <a:bottom>
            <a:ln w="38100" cap="flat" cmpd="sng">
              <a:solidFill>
                <a:srgbClr val="FFFFFF"/>
              </a:solidFill>
              <a:prstDash val="solid"/>
              <a:round/>
              <a:headEnd type="none" w="sm" len="sm"/>
              <a:tailEnd type="none" w="sm" len="sm"/>
            </a:ln>
          </a:bottom>
        </a:tcBdr>
        <a:fill>
          <a:solidFill>
            <a:srgbClr val="5EB2FC"/>
          </a:solidFill>
        </a:fill>
      </a:tcStyle>
    </a:firstRow>
    <a:neCell>
      <a:tcTxStyle/>
      <a:tcStyle>
        <a:tcBdr/>
      </a:tcStyle>
    </a:neCell>
    <a:nwCell>
      <a:tcTxStyle/>
      <a:tcStyle>
        <a:tcBdr/>
      </a:tcStyle>
    </a:nwCell>
  </a:tblStyle>
  <a:tblStyle styleId="{130211BC-4C05-45C6-829F-7C7482C3A290}" styleName="Table_3">
    <a:wholeTbl>
      <a:tcTxStyle b="off" i="off">
        <a:font>
          <a:latin typeface="Calibri"/>
          <a:ea typeface="Calibri"/>
          <a:cs typeface="Calibri"/>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E8E7E8"/>
          </a:solidFill>
        </a:fill>
      </a:tcStyle>
    </a:wholeTbl>
    <a:band1H>
      <a:tcTxStyle/>
      <a:tcStyle>
        <a:tcBdr/>
        <a:fill>
          <a:solidFill>
            <a:srgbClr val="CECBCF"/>
          </a:solidFill>
        </a:fill>
      </a:tcStyle>
    </a:band1H>
    <a:band2H>
      <a:tcTxStyle/>
      <a:tcStyle>
        <a:tcBdr/>
      </a:tcStyle>
    </a:band2H>
    <a:band1V>
      <a:tcTxStyle/>
      <a:tcStyle>
        <a:tcBdr/>
        <a:fill>
          <a:solidFill>
            <a:srgbClr val="CECBCF"/>
          </a:solidFill>
        </a:fill>
      </a:tcStyle>
    </a:band1V>
    <a:band2V>
      <a:tcTxStyle/>
      <a:tcStyle>
        <a:tcBdr/>
      </a:tcStyle>
    </a:band2V>
    <a:lastCol>
      <a:tcTxStyle b="on" i="off">
        <a:font>
          <a:latin typeface="Calibri"/>
          <a:ea typeface="Calibri"/>
          <a:cs typeface="Calibri"/>
        </a:font>
        <a:srgbClr val="FFFFFF"/>
      </a:tcTxStyle>
      <a:tcStyle>
        <a:tcBdr/>
        <a:fill>
          <a:solidFill>
            <a:srgbClr val="EC3A3B"/>
          </a:solidFill>
        </a:fill>
      </a:tcStyle>
    </a:lastCol>
    <a:firstCol>
      <a:tcTxStyle b="on" i="off">
        <a:font>
          <a:latin typeface="Calibri"/>
          <a:ea typeface="Calibri"/>
          <a:cs typeface="Calibri"/>
        </a:font>
        <a:srgbClr val="FFFFFF"/>
      </a:tcTxStyle>
      <a:tcStyle>
        <a:tcBdr/>
        <a:fill>
          <a:solidFill>
            <a:srgbClr val="EC3A3B"/>
          </a:solidFill>
        </a:fill>
      </a:tcStyle>
    </a:firstCol>
    <a:lastRow>
      <a:tcTxStyle b="on" i="off">
        <a:font>
          <a:latin typeface="Calibri"/>
          <a:ea typeface="Calibri"/>
          <a:cs typeface="Calibri"/>
        </a:font>
        <a:srgbClr val="FFFFFF"/>
      </a:tcTxStyle>
      <a:tcStyle>
        <a:tcBdr>
          <a:top>
            <a:ln w="38100" cap="flat" cmpd="sng">
              <a:solidFill>
                <a:srgbClr val="FFFFFF"/>
              </a:solidFill>
              <a:prstDash val="solid"/>
              <a:round/>
              <a:headEnd type="none" w="sm" len="sm"/>
              <a:tailEnd type="none" w="sm" len="sm"/>
            </a:ln>
          </a:top>
        </a:tcBdr>
        <a:fill>
          <a:solidFill>
            <a:srgbClr val="EC3A3B"/>
          </a:solidFill>
        </a:fill>
      </a:tcStyle>
    </a:lastRow>
    <a:seCell>
      <a:tcTxStyle/>
      <a:tcStyle>
        <a:tcBdr/>
      </a:tcStyle>
    </a:seCell>
    <a:swCell>
      <a:tcTxStyle/>
      <a:tcStyle>
        <a:tcBdr/>
      </a:tcStyle>
    </a:swCell>
    <a:firstRow>
      <a:tcTxStyle b="on" i="off">
        <a:font>
          <a:latin typeface="Calibri"/>
          <a:ea typeface="Calibri"/>
          <a:cs typeface="Calibri"/>
        </a:font>
        <a:srgbClr val="FFFFFF"/>
      </a:tcTxStyle>
      <a:tcStyle>
        <a:tcBdr>
          <a:bottom>
            <a:ln w="38100" cap="flat" cmpd="sng">
              <a:solidFill>
                <a:srgbClr val="FFFFFF"/>
              </a:solidFill>
              <a:prstDash val="solid"/>
              <a:round/>
              <a:headEnd type="none" w="sm" len="sm"/>
              <a:tailEnd type="none" w="sm" len="sm"/>
            </a:ln>
          </a:bottom>
        </a:tcBdr>
        <a:fill>
          <a:solidFill>
            <a:srgbClr val="EC3A3B"/>
          </a:solidFill>
        </a:fill>
      </a:tcStyle>
    </a:firstRow>
    <a:neCell>
      <a:tcTxStyle/>
      <a:tcStyle>
        <a:tcBdr/>
      </a:tcStyle>
    </a:neCell>
    <a:nwCell>
      <a:tcTxStyle/>
      <a:tcStyle>
        <a:tcBdr/>
      </a:tcStyle>
    </a:nwCell>
  </a:tblStyle>
  <a:tblStyle styleId="{FC7C4DC3-935D-403E-90CC-B05719A55243}" styleName="Table_4">
    <a:wholeTbl>
      <a:tcTxStyle b="off" i="off">
        <a:font>
          <a:latin typeface="Calibri"/>
          <a:ea typeface="Calibri"/>
          <a:cs typeface="Calibri"/>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E7F0ED"/>
          </a:solidFill>
        </a:fill>
      </a:tcStyle>
    </a:wholeTbl>
    <a:band1H>
      <a:tcTxStyle/>
      <a:tcStyle>
        <a:tcBdr/>
        <a:fill>
          <a:solidFill>
            <a:srgbClr val="CADFD8"/>
          </a:solidFill>
        </a:fill>
      </a:tcStyle>
    </a:band1H>
    <a:band2H>
      <a:tcTxStyle/>
      <a:tcStyle>
        <a:tcBdr/>
      </a:tcStyle>
    </a:band2H>
    <a:band1V>
      <a:tcTxStyle/>
      <a:tcStyle>
        <a:tcBdr/>
        <a:fill>
          <a:solidFill>
            <a:srgbClr val="CADFD8"/>
          </a:solidFill>
        </a:fill>
      </a:tcStyle>
    </a:band1V>
    <a:band2V>
      <a:tcTxStyle/>
      <a:tcStyle>
        <a:tcBdr/>
      </a:tcStyle>
    </a:band2V>
    <a:lastCol>
      <a:tcTxStyle b="on" i="off">
        <a:font>
          <a:latin typeface="Calibri"/>
          <a:ea typeface="Calibri"/>
          <a:cs typeface="Calibri"/>
        </a:font>
        <a:srgbClr val="FFFFFF"/>
      </a:tcTxStyle>
      <a:tcStyle>
        <a:tcBdr/>
        <a:fill>
          <a:solidFill>
            <a:srgbClr val="69E781"/>
          </a:solidFill>
        </a:fill>
      </a:tcStyle>
    </a:lastCol>
    <a:firstCol>
      <a:tcTxStyle b="on" i="off">
        <a:font>
          <a:latin typeface="Calibri"/>
          <a:ea typeface="Calibri"/>
          <a:cs typeface="Calibri"/>
        </a:font>
        <a:srgbClr val="FFFFFF"/>
      </a:tcTxStyle>
      <a:tcStyle>
        <a:tcBdr/>
        <a:fill>
          <a:solidFill>
            <a:srgbClr val="69E781"/>
          </a:solidFill>
        </a:fill>
      </a:tcStyle>
    </a:firstCol>
    <a:lastRow>
      <a:tcTxStyle b="on" i="off">
        <a:font>
          <a:latin typeface="Calibri"/>
          <a:ea typeface="Calibri"/>
          <a:cs typeface="Calibri"/>
        </a:font>
        <a:srgbClr val="FFFFFF"/>
      </a:tcTxStyle>
      <a:tcStyle>
        <a:tcBdr>
          <a:top>
            <a:ln w="38100" cap="flat" cmpd="sng">
              <a:solidFill>
                <a:srgbClr val="FFFFFF"/>
              </a:solidFill>
              <a:prstDash val="solid"/>
              <a:round/>
              <a:headEnd type="none" w="sm" len="sm"/>
              <a:tailEnd type="none" w="sm" len="sm"/>
            </a:ln>
          </a:top>
        </a:tcBdr>
        <a:fill>
          <a:solidFill>
            <a:srgbClr val="69E781"/>
          </a:solidFill>
        </a:fill>
      </a:tcStyle>
    </a:lastRow>
    <a:seCell>
      <a:tcTxStyle/>
      <a:tcStyle>
        <a:tcBdr/>
      </a:tcStyle>
    </a:seCell>
    <a:swCell>
      <a:tcTxStyle/>
      <a:tcStyle>
        <a:tcBdr/>
      </a:tcStyle>
    </a:swCell>
    <a:firstRow>
      <a:tcTxStyle b="on" i="off">
        <a:font>
          <a:latin typeface="Calibri"/>
          <a:ea typeface="Calibri"/>
          <a:cs typeface="Calibri"/>
        </a:font>
        <a:srgbClr val="FFFFFF"/>
      </a:tcTxStyle>
      <a:tcStyle>
        <a:tcBdr>
          <a:bottom>
            <a:ln w="38100" cap="flat" cmpd="sng">
              <a:solidFill>
                <a:srgbClr val="FFFFFF"/>
              </a:solidFill>
              <a:prstDash val="solid"/>
              <a:round/>
              <a:headEnd type="none" w="sm" len="sm"/>
              <a:tailEnd type="none" w="sm" len="sm"/>
            </a:ln>
          </a:bottom>
        </a:tcBdr>
        <a:fill>
          <a:solidFill>
            <a:srgbClr val="69E781"/>
          </a:solidFill>
        </a:fill>
      </a:tcStyle>
    </a:firstRow>
    <a:neCell>
      <a:tcTxStyle/>
      <a:tcStyle>
        <a:tcBdr/>
      </a:tcStyle>
    </a:neCell>
    <a:nwCell>
      <a:tcTxStyle/>
      <a:tcStyle>
        <a:tcBdr/>
      </a:tcStyle>
    </a:nwCell>
  </a:tblStyle>
  <a:tblStyle styleId="{A237B658-C76A-4717-8815-F9882F236903}" styleName="Table_5">
    <a:wholeTbl>
      <a:tcTxStyle b="off" i="off">
        <a:font>
          <a:latin typeface="Calibri"/>
          <a:ea typeface="Calibri"/>
          <a:cs typeface="Calibri"/>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FDEFE6"/>
          </a:solidFill>
        </a:fill>
      </a:tcStyle>
    </a:wholeTbl>
    <a:band1H>
      <a:tcTxStyle/>
      <a:tcStyle>
        <a:tcBdr/>
        <a:fill>
          <a:solidFill>
            <a:srgbClr val="FADECA"/>
          </a:solidFill>
        </a:fill>
      </a:tcStyle>
    </a:band1H>
    <a:band2H>
      <a:tcTxStyle/>
      <a:tcStyle>
        <a:tcBdr/>
      </a:tcStyle>
    </a:band2H>
    <a:band1V>
      <a:tcTxStyle/>
      <a:tcStyle>
        <a:tcBdr/>
        <a:fill>
          <a:solidFill>
            <a:srgbClr val="FADECA"/>
          </a:solidFill>
        </a:fill>
      </a:tcStyle>
    </a:band1V>
    <a:band2V>
      <a:tcTxStyle/>
      <a:tcStyle>
        <a:tcBdr/>
      </a:tcStyle>
    </a:band2V>
    <a:lastCol>
      <a:tcTxStyle b="on" i="off">
        <a:font>
          <a:latin typeface="Calibri"/>
          <a:ea typeface="Calibri"/>
          <a:cs typeface="Calibri"/>
        </a:font>
        <a:srgbClr val="FFFFFF"/>
      </a:tcTxStyle>
      <a:tcStyle>
        <a:tcBdr/>
        <a:fill>
          <a:solidFill>
            <a:srgbClr val="4949E7"/>
          </a:solidFill>
        </a:fill>
      </a:tcStyle>
    </a:lastCol>
    <a:firstCol>
      <a:tcTxStyle b="on" i="off">
        <a:font>
          <a:latin typeface="Calibri"/>
          <a:ea typeface="Calibri"/>
          <a:cs typeface="Calibri"/>
        </a:font>
        <a:srgbClr val="FFFFFF"/>
      </a:tcTxStyle>
      <a:tcStyle>
        <a:tcBdr/>
        <a:fill>
          <a:solidFill>
            <a:srgbClr val="4949E7"/>
          </a:solidFill>
        </a:fill>
      </a:tcStyle>
    </a:firstCol>
    <a:lastRow>
      <a:tcTxStyle b="on" i="off">
        <a:font>
          <a:latin typeface="Calibri"/>
          <a:ea typeface="Calibri"/>
          <a:cs typeface="Calibri"/>
        </a:font>
        <a:srgbClr val="FFFFFF"/>
      </a:tcTxStyle>
      <a:tcStyle>
        <a:tcBdr>
          <a:top>
            <a:ln w="38100" cap="flat" cmpd="sng">
              <a:solidFill>
                <a:srgbClr val="FFFFFF"/>
              </a:solidFill>
              <a:prstDash val="solid"/>
              <a:round/>
              <a:headEnd type="none" w="sm" len="sm"/>
              <a:tailEnd type="none" w="sm" len="sm"/>
            </a:ln>
          </a:top>
        </a:tcBdr>
        <a:fill>
          <a:solidFill>
            <a:srgbClr val="4949E7"/>
          </a:solidFill>
        </a:fill>
      </a:tcStyle>
    </a:lastRow>
    <a:seCell>
      <a:tcTxStyle/>
      <a:tcStyle>
        <a:tcBdr/>
      </a:tcStyle>
    </a:seCell>
    <a:swCell>
      <a:tcTxStyle/>
      <a:tcStyle>
        <a:tcBdr/>
      </a:tcStyle>
    </a:swCell>
    <a:firstRow>
      <a:tcTxStyle b="on" i="off">
        <a:font>
          <a:latin typeface="Calibri"/>
          <a:ea typeface="Calibri"/>
          <a:cs typeface="Calibri"/>
        </a:font>
        <a:srgbClr val="FFFFFF"/>
      </a:tcTxStyle>
      <a:tcStyle>
        <a:tcBdr>
          <a:bottom>
            <a:ln w="38100" cap="flat" cmpd="sng">
              <a:solidFill>
                <a:srgbClr val="FFFFFF"/>
              </a:solidFill>
              <a:prstDash val="solid"/>
              <a:round/>
              <a:headEnd type="none" w="sm" len="sm"/>
              <a:tailEnd type="none" w="sm" len="sm"/>
            </a:ln>
          </a:bottom>
        </a:tcBdr>
        <a:fill>
          <a:solidFill>
            <a:srgbClr val="4949E7"/>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54" y="2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6"/>
        <p:cNvGrpSpPr/>
        <p:nvPr/>
      </p:nvGrpSpPr>
      <p:grpSpPr>
        <a:xfrm>
          <a:off x="0" y="0"/>
          <a:ext cx="0" cy="0"/>
          <a:chOff x="0" y="0"/>
          <a:chExt cx="0" cy="0"/>
        </a:xfrm>
      </p:grpSpPr>
      <p:sp>
        <p:nvSpPr>
          <p:cNvPr id="1317" name="Google Shape;131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8" name="Google Shape;131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8"/>
        <p:cNvGrpSpPr/>
        <p:nvPr/>
      </p:nvGrpSpPr>
      <p:grpSpPr>
        <a:xfrm>
          <a:off x="0" y="0"/>
          <a:ext cx="0" cy="0"/>
          <a:chOff x="0" y="0"/>
          <a:chExt cx="0" cy="0"/>
        </a:xfrm>
      </p:grpSpPr>
      <p:sp>
        <p:nvSpPr>
          <p:cNvPr id="1329" name="Google Shape;1329;gc6a01074ef_0_179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0" name="Google Shape;1330;gc6a01074ef_0_179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4"/>
        <p:cNvGrpSpPr/>
        <p:nvPr/>
      </p:nvGrpSpPr>
      <p:grpSpPr>
        <a:xfrm>
          <a:off x="0" y="0"/>
          <a:ext cx="0" cy="0"/>
          <a:chOff x="0" y="0"/>
          <a:chExt cx="0" cy="0"/>
        </a:xfrm>
      </p:grpSpPr>
      <p:sp>
        <p:nvSpPr>
          <p:cNvPr id="1385" name="Google Shape;1385;gc33250489b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6" name="Google Shape;1386;gc33250489b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1"/>
        <p:cNvGrpSpPr/>
        <p:nvPr/>
      </p:nvGrpSpPr>
      <p:grpSpPr>
        <a:xfrm>
          <a:off x="0" y="0"/>
          <a:ext cx="0" cy="0"/>
          <a:chOff x="0" y="0"/>
          <a:chExt cx="0" cy="0"/>
        </a:xfrm>
      </p:grpSpPr>
      <p:sp>
        <p:nvSpPr>
          <p:cNvPr id="1372" name="Google Shape;1372;gc6a01074ef_0_214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3" name="Google Shape;1373;gc6a01074ef_0_214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4"/>
        <p:cNvGrpSpPr/>
        <p:nvPr/>
      </p:nvGrpSpPr>
      <p:grpSpPr>
        <a:xfrm>
          <a:off x="0" y="0"/>
          <a:ext cx="0" cy="0"/>
          <a:chOff x="0" y="0"/>
          <a:chExt cx="0" cy="0"/>
        </a:xfrm>
      </p:grpSpPr>
      <p:sp>
        <p:nvSpPr>
          <p:cNvPr id="1385" name="Google Shape;1385;gc33250489b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6" name="Google Shape;1386;gc33250489b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607812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8"/>
        <p:cNvGrpSpPr/>
        <p:nvPr/>
      </p:nvGrpSpPr>
      <p:grpSpPr>
        <a:xfrm>
          <a:off x="0" y="0"/>
          <a:ext cx="0" cy="0"/>
          <a:chOff x="0" y="0"/>
          <a:chExt cx="0" cy="0"/>
        </a:xfrm>
      </p:grpSpPr>
      <p:sp>
        <p:nvSpPr>
          <p:cNvPr id="1359" name="Google Shape;1359;gc33250489b_0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0" name="Google Shape;1360;gc33250489b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2"/>
        <p:cNvGrpSpPr/>
        <p:nvPr/>
      </p:nvGrpSpPr>
      <p:grpSpPr>
        <a:xfrm>
          <a:off x="0" y="0"/>
          <a:ext cx="0" cy="0"/>
          <a:chOff x="0" y="0"/>
          <a:chExt cx="0" cy="0"/>
        </a:xfrm>
      </p:grpSpPr>
      <p:sp>
        <p:nvSpPr>
          <p:cNvPr id="1323" name="Google Shape;1323;gc6a01074ef_0_179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4" name="Google Shape;1324;gc6a01074ef_0_179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0"/>
        <p:cNvGrpSpPr/>
        <p:nvPr/>
      </p:nvGrpSpPr>
      <p:grpSpPr>
        <a:xfrm>
          <a:off x="0" y="0"/>
          <a:ext cx="0" cy="0"/>
          <a:chOff x="0" y="0"/>
          <a:chExt cx="0" cy="0"/>
        </a:xfrm>
      </p:grpSpPr>
      <p:sp>
        <p:nvSpPr>
          <p:cNvPr id="1411" name="Google Shape;1411;gc6a01074ef_0_179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2" name="Google Shape;1412;gc6a01074ef_0_179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5"/>
        <p:cNvGrpSpPr/>
        <p:nvPr/>
      </p:nvGrpSpPr>
      <p:grpSpPr>
        <a:xfrm>
          <a:off x="0" y="0"/>
          <a:ext cx="0" cy="0"/>
          <a:chOff x="0" y="0"/>
          <a:chExt cx="0" cy="0"/>
        </a:xfrm>
      </p:grpSpPr>
      <p:sp>
        <p:nvSpPr>
          <p:cNvPr id="1366" name="Google Shape;1366;gc6a01074ef_0_206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7" name="Google Shape;1367;gc6a01074ef_0_206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1"/>
        <p:cNvGrpSpPr/>
        <p:nvPr/>
      </p:nvGrpSpPr>
      <p:grpSpPr>
        <a:xfrm>
          <a:off x="0" y="0"/>
          <a:ext cx="0" cy="0"/>
          <a:chOff x="0" y="0"/>
          <a:chExt cx="0" cy="0"/>
        </a:xfrm>
      </p:grpSpPr>
      <p:sp>
        <p:nvSpPr>
          <p:cNvPr id="1352" name="Google Shape;1352;gc33250489b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3" name="Google Shape;1353;gc33250489b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2"/>
        <p:cNvGrpSpPr/>
        <p:nvPr/>
      </p:nvGrpSpPr>
      <p:grpSpPr>
        <a:xfrm>
          <a:off x="0" y="0"/>
          <a:ext cx="0" cy="0"/>
          <a:chOff x="0" y="0"/>
          <a:chExt cx="0" cy="0"/>
        </a:xfrm>
      </p:grpSpPr>
      <p:sp>
        <p:nvSpPr>
          <p:cNvPr id="1323" name="Google Shape;1323;gc6a01074ef_0_179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4" name="Google Shape;1324;gc6a01074ef_0_179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01654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1"/>
        <p:cNvGrpSpPr/>
        <p:nvPr/>
      </p:nvGrpSpPr>
      <p:grpSpPr>
        <a:xfrm>
          <a:off x="0" y="0"/>
          <a:ext cx="0" cy="0"/>
          <a:chOff x="0" y="0"/>
          <a:chExt cx="0" cy="0"/>
        </a:xfrm>
      </p:grpSpPr>
      <p:sp>
        <p:nvSpPr>
          <p:cNvPr id="1352" name="Google Shape;1352;gc33250489b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3" name="Google Shape;1353;gc33250489b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0453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2"/>
        <p:cNvGrpSpPr/>
        <p:nvPr/>
      </p:nvGrpSpPr>
      <p:grpSpPr>
        <a:xfrm>
          <a:off x="0" y="0"/>
          <a:ext cx="0" cy="0"/>
          <a:chOff x="0" y="0"/>
          <a:chExt cx="0" cy="0"/>
        </a:xfrm>
      </p:grpSpPr>
      <p:sp>
        <p:nvSpPr>
          <p:cNvPr id="1323" name="Google Shape;1323;gc6a01074ef_0_179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4" name="Google Shape;1324;gc6a01074ef_0_179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62381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1"/>
        <p:cNvGrpSpPr/>
        <p:nvPr/>
      </p:nvGrpSpPr>
      <p:grpSpPr>
        <a:xfrm>
          <a:off x="0" y="0"/>
          <a:ext cx="0" cy="0"/>
          <a:chOff x="0" y="0"/>
          <a:chExt cx="0" cy="0"/>
        </a:xfrm>
      </p:grpSpPr>
      <p:sp>
        <p:nvSpPr>
          <p:cNvPr id="1352" name="Google Shape;1352;gc33250489b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3" name="Google Shape;1353;gc33250489b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08873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2"/>
        <p:cNvGrpSpPr/>
        <p:nvPr/>
      </p:nvGrpSpPr>
      <p:grpSpPr>
        <a:xfrm>
          <a:off x="0" y="0"/>
          <a:ext cx="0" cy="0"/>
          <a:chOff x="0" y="0"/>
          <a:chExt cx="0" cy="0"/>
        </a:xfrm>
      </p:grpSpPr>
      <p:sp>
        <p:nvSpPr>
          <p:cNvPr id="1323" name="Google Shape;1323;gc6a01074ef_0_179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4" name="Google Shape;1324;gc6a01074ef_0_179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46629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1"/>
        <p:cNvGrpSpPr/>
        <p:nvPr/>
      </p:nvGrpSpPr>
      <p:grpSpPr>
        <a:xfrm>
          <a:off x="0" y="0"/>
          <a:ext cx="0" cy="0"/>
          <a:chOff x="0" y="0"/>
          <a:chExt cx="0" cy="0"/>
        </a:xfrm>
      </p:grpSpPr>
      <p:sp>
        <p:nvSpPr>
          <p:cNvPr id="1352" name="Google Shape;1352;gc33250489b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3" name="Google Shape;1353;gc33250489b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277715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2"/>
        <p:cNvGrpSpPr/>
        <p:nvPr/>
      </p:nvGrpSpPr>
      <p:grpSpPr>
        <a:xfrm>
          <a:off x="0" y="0"/>
          <a:ext cx="0" cy="0"/>
          <a:chOff x="0" y="0"/>
          <a:chExt cx="0" cy="0"/>
        </a:xfrm>
      </p:grpSpPr>
      <p:sp>
        <p:nvSpPr>
          <p:cNvPr id="1323" name="Google Shape;1323;gc6a01074ef_0_179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4" name="Google Shape;1324;gc6a01074ef_0_179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43678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1"/>
        <p:cNvGrpSpPr/>
        <p:nvPr/>
      </p:nvGrpSpPr>
      <p:grpSpPr>
        <a:xfrm>
          <a:off x="0" y="0"/>
          <a:ext cx="0" cy="0"/>
          <a:chOff x="0" y="0"/>
          <a:chExt cx="0" cy="0"/>
        </a:xfrm>
      </p:grpSpPr>
      <p:sp>
        <p:nvSpPr>
          <p:cNvPr id="1352" name="Google Shape;1352;gc33250489b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3" name="Google Shape;1353;gc33250489b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1201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2"/>
        <p:cNvGrpSpPr/>
        <p:nvPr/>
      </p:nvGrpSpPr>
      <p:grpSpPr>
        <a:xfrm>
          <a:off x="0" y="0"/>
          <a:ext cx="0" cy="0"/>
          <a:chOff x="0" y="0"/>
          <a:chExt cx="0" cy="0"/>
        </a:xfrm>
      </p:grpSpPr>
      <p:sp>
        <p:nvSpPr>
          <p:cNvPr id="1323" name="Google Shape;1323;gc6a01074ef_0_179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4" name="Google Shape;1324;gc6a01074ef_0_179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691566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1"/>
        <p:cNvGrpSpPr/>
        <p:nvPr/>
      </p:nvGrpSpPr>
      <p:grpSpPr>
        <a:xfrm>
          <a:off x="0" y="0"/>
          <a:ext cx="0" cy="0"/>
          <a:chOff x="0" y="0"/>
          <a:chExt cx="0" cy="0"/>
        </a:xfrm>
      </p:grpSpPr>
      <p:sp>
        <p:nvSpPr>
          <p:cNvPr id="1352" name="Google Shape;1352;gc33250489b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3" name="Google Shape;1353;gc33250489b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24295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2"/>
        <p:cNvGrpSpPr/>
        <p:nvPr/>
      </p:nvGrpSpPr>
      <p:grpSpPr>
        <a:xfrm>
          <a:off x="0" y="0"/>
          <a:ext cx="0" cy="0"/>
          <a:chOff x="0" y="0"/>
          <a:chExt cx="0" cy="0"/>
        </a:xfrm>
      </p:grpSpPr>
      <p:sp>
        <p:nvSpPr>
          <p:cNvPr id="1323" name="Google Shape;1323;gc6a01074ef_0_179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4" name="Google Shape;1324;gc6a01074ef_0_179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4834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1"/>
        <p:cNvGrpSpPr/>
        <p:nvPr/>
      </p:nvGrpSpPr>
      <p:grpSpPr>
        <a:xfrm>
          <a:off x="0" y="0"/>
          <a:ext cx="0" cy="0"/>
          <a:chOff x="0" y="0"/>
          <a:chExt cx="0" cy="0"/>
        </a:xfrm>
      </p:grpSpPr>
      <p:sp>
        <p:nvSpPr>
          <p:cNvPr id="1352" name="Google Shape;1352;gc33250489b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3" name="Google Shape;1353;gc33250489b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703586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2"/>
        <p:cNvGrpSpPr/>
        <p:nvPr/>
      </p:nvGrpSpPr>
      <p:grpSpPr>
        <a:xfrm>
          <a:off x="0" y="0"/>
          <a:ext cx="0" cy="0"/>
          <a:chOff x="0" y="0"/>
          <a:chExt cx="0" cy="0"/>
        </a:xfrm>
      </p:grpSpPr>
      <p:sp>
        <p:nvSpPr>
          <p:cNvPr id="1323" name="Google Shape;1323;gc6a01074ef_0_179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4" name="Google Shape;1324;gc6a01074ef_0_179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65424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1"/>
        <p:cNvGrpSpPr/>
        <p:nvPr/>
      </p:nvGrpSpPr>
      <p:grpSpPr>
        <a:xfrm>
          <a:off x="0" y="0"/>
          <a:ext cx="0" cy="0"/>
          <a:chOff x="0" y="0"/>
          <a:chExt cx="0" cy="0"/>
        </a:xfrm>
      </p:grpSpPr>
      <p:sp>
        <p:nvSpPr>
          <p:cNvPr id="1352" name="Google Shape;1352;gc33250489b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3" name="Google Shape;1353;gc33250489b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33839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2"/>
        <p:cNvGrpSpPr/>
        <p:nvPr/>
      </p:nvGrpSpPr>
      <p:grpSpPr>
        <a:xfrm>
          <a:off x="0" y="0"/>
          <a:ext cx="0" cy="0"/>
          <a:chOff x="0" y="0"/>
          <a:chExt cx="0" cy="0"/>
        </a:xfrm>
      </p:grpSpPr>
      <p:sp>
        <p:nvSpPr>
          <p:cNvPr id="1323" name="Google Shape;1323;gc6a01074ef_0_179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4" name="Google Shape;1324;gc6a01074ef_0_179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35580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1"/>
        <p:cNvGrpSpPr/>
        <p:nvPr/>
      </p:nvGrpSpPr>
      <p:grpSpPr>
        <a:xfrm>
          <a:off x="0" y="0"/>
          <a:ext cx="0" cy="0"/>
          <a:chOff x="0" y="0"/>
          <a:chExt cx="0" cy="0"/>
        </a:xfrm>
      </p:grpSpPr>
      <p:sp>
        <p:nvSpPr>
          <p:cNvPr id="1352" name="Google Shape;1352;gc33250489b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3" name="Google Shape;1353;gc33250489b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15958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2"/>
        <p:cNvGrpSpPr/>
        <p:nvPr/>
      </p:nvGrpSpPr>
      <p:grpSpPr>
        <a:xfrm>
          <a:off x="0" y="0"/>
          <a:ext cx="0" cy="0"/>
          <a:chOff x="0" y="0"/>
          <a:chExt cx="0" cy="0"/>
        </a:xfrm>
      </p:grpSpPr>
      <p:sp>
        <p:nvSpPr>
          <p:cNvPr id="1323" name="Google Shape;1323;gc6a01074ef_0_179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4" name="Google Shape;1324;gc6a01074ef_0_179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47565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0"/>
        <p:cNvGrpSpPr/>
        <p:nvPr/>
      </p:nvGrpSpPr>
      <p:grpSpPr>
        <a:xfrm>
          <a:off x="0" y="0"/>
          <a:ext cx="0" cy="0"/>
          <a:chOff x="0" y="0"/>
          <a:chExt cx="0" cy="0"/>
        </a:xfrm>
      </p:grpSpPr>
      <p:sp>
        <p:nvSpPr>
          <p:cNvPr id="1411" name="Google Shape;1411;gc6a01074ef_0_179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2" name="Google Shape;1412;gc6a01074ef_0_179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377132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8"/>
        <p:cNvGrpSpPr/>
        <p:nvPr/>
      </p:nvGrpSpPr>
      <p:grpSpPr>
        <a:xfrm>
          <a:off x="0" y="0"/>
          <a:ext cx="0" cy="0"/>
          <a:chOff x="0" y="0"/>
          <a:chExt cx="0" cy="0"/>
        </a:xfrm>
      </p:grpSpPr>
      <p:sp>
        <p:nvSpPr>
          <p:cNvPr id="1379" name="Google Shape;1379;gc6a01074ef_0_215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0" name="Google Shape;1380;gc6a01074ef_0_215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0"/>
        <p:cNvGrpSpPr/>
        <p:nvPr/>
      </p:nvGrpSpPr>
      <p:grpSpPr>
        <a:xfrm>
          <a:off x="0" y="0"/>
          <a:ext cx="0" cy="0"/>
          <a:chOff x="0" y="0"/>
          <a:chExt cx="0" cy="0"/>
        </a:xfrm>
      </p:grpSpPr>
      <p:sp>
        <p:nvSpPr>
          <p:cNvPr id="1411" name="Google Shape;1411;gc6a01074ef_0_179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2" name="Google Shape;1412;gc6a01074ef_0_179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695358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8"/>
        <p:cNvGrpSpPr/>
        <p:nvPr/>
      </p:nvGrpSpPr>
      <p:grpSpPr>
        <a:xfrm>
          <a:off x="0" y="0"/>
          <a:ext cx="0" cy="0"/>
          <a:chOff x="0" y="0"/>
          <a:chExt cx="0" cy="0"/>
        </a:xfrm>
      </p:grpSpPr>
      <p:sp>
        <p:nvSpPr>
          <p:cNvPr id="1379" name="Google Shape;1379;gc6a01074ef_0_215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0" name="Google Shape;1380;gc6a01074ef_0_215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19465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8"/>
        <p:cNvGrpSpPr/>
        <p:nvPr/>
      </p:nvGrpSpPr>
      <p:grpSpPr>
        <a:xfrm>
          <a:off x="0" y="0"/>
          <a:ext cx="0" cy="0"/>
          <a:chOff x="0" y="0"/>
          <a:chExt cx="0" cy="0"/>
        </a:xfrm>
      </p:grpSpPr>
      <p:sp>
        <p:nvSpPr>
          <p:cNvPr id="1399" name="Google Shape;1399;gc72ba98ae8_1_4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0" name="Google Shape;1400;gc72ba98ae8_1_4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slide" Target="../slides/slide24.xml"/><Relationship Id="rId2" Type="http://schemas.openxmlformats.org/officeDocument/2006/relationships/slide" Target="../slides/slide3.xml"/><Relationship Id="rId1" Type="http://schemas.openxmlformats.org/officeDocument/2006/relationships/slideMaster" Target="../slideMasters/slideMaster1.xml"/><Relationship Id="rId5" Type="http://schemas.openxmlformats.org/officeDocument/2006/relationships/slide" Target="../slides/slide34.xml"/><Relationship Id="rId4" Type="http://schemas.openxmlformats.org/officeDocument/2006/relationships/slide" Target="../slides/slide10.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rot="10800000" flipH="1">
            <a:off x="-1411582" y="-1157400"/>
            <a:ext cx="4436782" cy="3714342"/>
          </a:xfrm>
          <a:custGeom>
            <a:avLst/>
            <a:gdLst/>
            <a:ahLst/>
            <a:cxnLst/>
            <a:rect l="l" t="t" r="r" b="b"/>
            <a:pathLst>
              <a:path w="61178" h="52038" extrusionOk="0">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1062825" y="3370500"/>
            <a:ext cx="775608" cy="1012954"/>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rgbClr val="A0A2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7605425" y="342175"/>
            <a:ext cx="2052600" cy="20526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6412578" y="-640069"/>
            <a:ext cx="1962482" cy="1953284"/>
            <a:chOff x="386328" y="2672681"/>
            <a:chExt cx="1962482" cy="1953284"/>
          </a:xfrm>
        </p:grpSpPr>
        <p:sp>
          <p:nvSpPr>
            <p:cNvPr id="13" name="Google Shape;13;p2"/>
            <p:cNvSpPr/>
            <p:nvPr/>
          </p:nvSpPr>
          <p:spPr>
            <a:xfrm>
              <a:off x="602590" y="3031586"/>
              <a:ext cx="2321" cy="2364"/>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386328" y="2672681"/>
              <a:ext cx="1962482" cy="1953284"/>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795817" y="2846396"/>
              <a:ext cx="10401" cy="8080"/>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906269" y="2679600"/>
              <a:ext cx="308321" cy="260014"/>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1314642" y="2672681"/>
              <a:ext cx="309481" cy="266933"/>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724131" y="2785411"/>
              <a:ext cx="117372" cy="69065"/>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1874810" y="2808447"/>
              <a:ext cx="6962" cy="131167"/>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451868" y="3289279"/>
              <a:ext cx="2364" cy="4642"/>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516292" y="3153513"/>
              <a:ext cx="88620" cy="55269"/>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704963" y="2940732"/>
              <a:ext cx="308321" cy="353189"/>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1113335" y="2940732"/>
              <a:ext cx="309481" cy="35202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1522825" y="2940732"/>
              <a:ext cx="308321" cy="35202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1931197" y="2975243"/>
              <a:ext cx="308321" cy="317518"/>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389766" y="3559565"/>
              <a:ext cx="8080" cy="10401"/>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497897" y="3303075"/>
              <a:ext cx="308321" cy="35202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906269" y="3303075"/>
              <a:ext cx="308321" cy="35202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1314642" y="3303075"/>
              <a:ext cx="309481" cy="35202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1724131" y="3301915"/>
              <a:ext cx="308321" cy="353189"/>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2132503" y="3301915"/>
              <a:ext cx="207109" cy="353189"/>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395525" y="3644703"/>
              <a:ext cx="209386" cy="35202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704963" y="3644703"/>
              <a:ext cx="308321" cy="35202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1113335" y="3644703"/>
              <a:ext cx="309481" cy="35202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1522825" y="3644703"/>
              <a:ext cx="308321" cy="35202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1931197" y="3644703"/>
              <a:ext cx="308321" cy="35202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2339569" y="3728681"/>
              <a:ext cx="6919" cy="10401"/>
            </a:xfrm>
            <a:custGeom>
              <a:avLst/>
              <a:gdLst/>
              <a:ahLst/>
              <a:cxnLst/>
              <a:rect l="l" t="t" r="r" b="b"/>
              <a:pathLst>
                <a:path w="161" h="242" extrusionOk="0">
                  <a:moveTo>
                    <a:pt x="81" y="1"/>
                  </a:moveTo>
                  <a:lnTo>
                    <a:pt x="0" y="161"/>
                  </a:lnTo>
                  <a:lnTo>
                    <a:pt x="134" y="241"/>
                  </a:lnTo>
                  <a:cubicBezTo>
                    <a:pt x="134" y="161"/>
                    <a:pt x="134" y="108"/>
                    <a:pt x="161" y="27"/>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497897" y="4010528"/>
              <a:ext cx="308321" cy="314080"/>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906269" y="4010528"/>
              <a:ext cx="308321" cy="35202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1314642" y="4010528"/>
              <a:ext cx="309481" cy="35202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1724131" y="4010528"/>
              <a:ext cx="308321" cy="35202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2132503" y="4095623"/>
              <a:ext cx="84021" cy="52948"/>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890153" y="4437294"/>
              <a:ext cx="123131" cy="73663"/>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855642" y="4352156"/>
              <a:ext cx="6962" cy="139247"/>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1113335" y="4352156"/>
              <a:ext cx="309481" cy="273810"/>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1522825" y="4352156"/>
              <a:ext cx="308321" cy="26577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1931197" y="4437294"/>
              <a:ext cx="13839" cy="10401"/>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 name="Google Shape;48;p2"/>
          <p:cNvSpPr/>
          <p:nvPr/>
        </p:nvSpPr>
        <p:spPr>
          <a:xfrm>
            <a:off x="-125" y="4599425"/>
            <a:ext cx="9144321" cy="595550"/>
          </a:xfrm>
          <a:custGeom>
            <a:avLst/>
            <a:gdLst/>
            <a:ahLst/>
            <a:cxnLst/>
            <a:rect l="l" t="t" r="r" b="b"/>
            <a:pathLst>
              <a:path w="287196" h="23822" extrusionOk="0">
                <a:moveTo>
                  <a:pt x="1" y="0"/>
                </a:moveTo>
                <a:lnTo>
                  <a:pt x="1" y="23822"/>
                </a:lnTo>
                <a:lnTo>
                  <a:pt x="287196" y="23822"/>
                </a:lnTo>
                <a:lnTo>
                  <a:pt x="287196" y="0"/>
                </a:lnTo>
                <a:close/>
              </a:path>
            </a:pathLst>
          </a:custGeom>
          <a:solidFill>
            <a:srgbClr val="C8A5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txBox="1">
            <a:spLocks noGrp="1"/>
          </p:cNvSpPr>
          <p:nvPr>
            <p:ph type="ctrTitle"/>
          </p:nvPr>
        </p:nvSpPr>
        <p:spPr>
          <a:xfrm>
            <a:off x="1283094" y="1290750"/>
            <a:ext cx="65778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500" b="1">
                <a:solidFill>
                  <a:srgbClr val="806860"/>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50" name="Google Shape;50;p2"/>
          <p:cNvSpPr txBox="1">
            <a:spLocks noGrp="1"/>
          </p:cNvSpPr>
          <p:nvPr>
            <p:ph type="subTitle" idx="1"/>
          </p:nvPr>
        </p:nvSpPr>
        <p:spPr>
          <a:xfrm>
            <a:off x="1283100" y="3394625"/>
            <a:ext cx="6577800" cy="458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500">
                <a:latin typeface="Manjari"/>
                <a:ea typeface="Manjari"/>
                <a:cs typeface="Manjari"/>
                <a:sym typeface="Manjari"/>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1"/>
        <p:cNvGrpSpPr/>
        <p:nvPr/>
      </p:nvGrpSpPr>
      <p:grpSpPr>
        <a:xfrm>
          <a:off x="0" y="0"/>
          <a:ext cx="0" cy="0"/>
          <a:chOff x="0" y="0"/>
          <a:chExt cx="0" cy="0"/>
        </a:xfrm>
      </p:grpSpPr>
      <p:sp>
        <p:nvSpPr>
          <p:cNvPr id="52" name="Google Shape;52;p3"/>
          <p:cNvSpPr/>
          <p:nvPr/>
        </p:nvSpPr>
        <p:spPr>
          <a:xfrm>
            <a:off x="6710333" y="1328994"/>
            <a:ext cx="2375400" cy="2375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 name="Google Shape;53;p3"/>
          <p:cNvGrpSpPr/>
          <p:nvPr/>
        </p:nvGrpSpPr>
        <p:grpSpPr>
          <a:xfrm>
            <a:off x="6352643" y="607781"/>
            <a:ext cx="2270935" cy="2260334"/>
            <a:chOff x="6762468" y="1386456"/>
            <a:chExt cx="2270935" cy="2260334"/>
          </a:xfrm>
        </p:grpSpPr>
        <p:sp>
          <p:nvSpPr>
            <p:cNvPr id="54" name="Google Shape;54;p3"/>
            <p:cNvSpPr/>
            <p:nvPr/>
          </p:nvSpPr>
          <p:spPr>
            <a:xfrm>
              <a:off x="6762468" y="1386456"/>
              <a:ext cx="2270935" cy="2260292"/>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p:nvPr/>
          </p:nvSpPr>
          <p:spPr>
            <a:xfrm>
              <a:off x="7236329" y="1587480"/>
              <a:ext cx="12035" cy="9350"/>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7364144" y="1394464"/>
              <a:ext cx="356781" cy="300882"/>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7836713" y="1386456"/>
              <a:ext cx="358124" cy="308889"/>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a:off x="8310574" y="1516908"/>
              <a:ext cx="135819" cy="79920"/>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3"/>
            <p:cNvSpPr/>
            <p:nvPr/>
          </p:nvSpPr>
          <p:spPr>
            <a:xfrm>
              <a:off x="8484940" y="1543565"/>
              <a:ext cx="8057" cy="151784"/>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a:off x="6838311" y="2099984"/>
              <a:ext cx="2735" cy="537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7012727" y="1801781"/>
              <a:ext cx="2686" cy="273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a:off x="6912862" y="1942876"/>
              <a:ext cx="102548" cy="63956"/>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7131192" y="1696645"/>
              <a:ext cx="356781" cy="408702"/>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3"/>
            <p:cNvSpPr/>
            <p:nvPr/>
          </p:nvSpPr>
          <p:spPr>
            <a:xfrm>
              <a:off x="7603761" y="1696645"/>
              <a:ext cx="358124" cy="40735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3"/>
            <p:cNvSpPr/>
            <p:nvPr/>
          </p:nvSpPr>
          <p:spPr>
            <a:xfrm>
              <a:off x="8077622" y="1696645"/>
              <a:ext cx="356781" cy="40735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8550190" y="1736581"/>
              <a:ext cx="356781" cy="367424"/>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3"/>
            <p:cNvSpPr/>
            <p:nvPr/>
          </p:nvSpPr>
          <p:spPr>
            <a:xfrm>
              <a:off x="6891576" y="2115948"/>
              <a:ext cx="356781" cy="40735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3"/>
            <p:cNvSpPr/>
            <p:nvPr/>
          </p:nvSpPr>
          <p:spPr>
            <a:xfrm>
              <a:off x="7364144" y="2115948"/>
              <a:ext cx="356781" cy="40735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7836713" y="2115948"/>
              <a:ext cx="358124" cy="40735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8310574" y="2114606"/>
              <a:ext cx="356781" cy="408702"/>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3"/>
            <p:cNvSpPr/>
            <p:nvPr/>
          </p:nvSpPr>
          <p:spPr>
            <a:xfrm>
              <a:off x="8783142" y="2114606"/>
              <a:ext cx="239661" cy="408702"/>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a:off x="6773111" y="2511280"/>
              <a:ext cx="242297" cy="40735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7131192" y="2511280"/>
              <a:ext cx="356781" cy="40735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7603761" y="2511280"/>
              <a:ext cx="358124" cy="40735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8077622" y="2511280"/>
              <a:ext cx="356781" cy="40735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
            <p:cNvSpPr/>
            <p:nvPr/>
          </p:nvSpPr>
          <p:spPr>
            <a:xfrm>
              <a:off x="8550190" y="2511280"/>
              <a:ext cx="356781" cy="40735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3"/>
            <p:cNvSpPr/>
            <p:nvPr/>
          </p:nvSpPr>
          <p:spPr>
            <a:xfrm>
              <a:off x="6891576" y="2934613"/>
              <a:ext cx="356781" cy="363445"/>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7364144" y="2934613"/>
              <a:ext cx="356781" cy="40735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7836713" y="2934613"/>
              <a:ext cx="358124" cy="40735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8310574" y="2934613"/>
              <a:ext cx="356781" cy="40735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8783142" y="3033085"/>
              <a:ext cx="97227" cy="6127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3"/>
            <p:cNvSpPr/>
            <p:nvPr/>
          </p:nvSpPr>
          <p:spPr>
            <a:xfrm>
              <a:off x="7345494" y="3428467"/>
              <a:ext cx="142484" cy="85242"/>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3"/>
            <p:cNvSpPr/>
            <p:nvPr/>
          </p:nvSpPr>
          <p:spPr>
            <a:xfrm>
              <a:off x="7305558" y="3329945"/>
              <a:ext cx="8057" cy="161133"/>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a:off x="7603761" y="3329945"/>
              <a:ext cx="358124" cy="316846"/>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a:off x="8077622" y="3329945"/>
              <a:ext cx="356781" cy="307546"/>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a:off x="8550190" y="3428467"/>
              <a:ext cx="16014" cy="12035"/>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 name="Google Shape;87;p3"/>
          <p:cNvSpPr/>
          <p:nvPr/>
        </p:nvSpPr>
        <p:spPr>
          <a:xfrm rot="8100000">
            <a:off x="402124" y="-935267"/>
            <a:ext cx="1938844" cy="3305623"/>
          </a:xfrm>
          <a:custGeom>
            <a:avLst/>
            <a:gdLst/>
            <a:ahLst/>
            <a:cxnLst/>
            <a:rect l="l" t="t" r="r" b="b"/>
            <a:pathLst>
              <a:path w="19210" h="32752" extrusionOk="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3"/>
          <p:cNvSpPr/>
          <p:nvPr/>
        </p:nvSpPr>
        <p:spPr>
          <a:xfrm>
            <a:off x="641525" y="2945026"/>
            <a:ext cx="1460036" cy="1906827"/>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a:hlinkClick r:id="rId2" action="ppaction://hlinksldjump"/>
          </p:cNvPr>
          <p:cNvSpPr txBox="1">
            <a:spLocks noGrp="1"/>
          </p:cNvSpPr>
          <p:nvPr>
            <p:ph type="title"/>
          </p:nvPr>
        </p:nvSpPr>
        <p:spPr>
          <a:xfrm>
            <a:off x="2019300" y="1960425"/>
            <a:ext cx="5105400" cy="1213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54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90" name="Google Shape;90;p3"/>
          <p:cNvSpPr txBox="1">
            <a:spLocks noGrp="1"/>
          </p:cNvSpPr>
          <p:nvPr>
            <p:ph type="title" idx="2" hasCustomPrompt="1"/>
          </p:nvPr>
        </p:nvSpPr>
        <p:spPr>
          <a:xfrm>
            <a:off x="2019300" y="914400"/>
            <a:ext cx="5105400" cy="1213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7500">
                <a:solidFill>
                  <a:schemeClr val="accent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1"/>
        <p:cNvGrpSpPr/>
        <p:nvPr/>
      </p:nvGrpSpPr>
      <p:grpSpPr>
        <a:xfrm>
          <a:off x="0" y="0"/>
          <a:ext cx="0" cy="0"/>
          <a:chOff x="0" y="0"/>
          <a:chExt cx="0" cy="0"/>
        </a:xfrm>
      </p:grpSpPr>
      <p:sp>
        <p:nvSpPr>
          <p:cNvPr id="92" name="Google Shape;92;p4"/>
          <p:cNvSpPr/>
          <p:nvPr/>
        </p:nvSpPr>
        <p:spPr>
          <a:xfrm rot="-1762095" flipH="1">
            <a:off x="-645480" y="2383695"/>
            <a:ext cx="2540453" cy="3781447"/>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4"/>
          <p:cNvSpPr/>
          <p:nvPr/>
        </p:nvSpPr>
        <p:spPr>
          <a:xfrm>
            <a:off x="8139625" y="1901675"/>
            <a:ext cx="1844545" cy="1627040"/>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4"/>
          <p:cNvSpPr txBox="1">
            <a:spLocks noGrp="1"/>
          </p:cNvSpPr>
          <p:nvPr>
            <p:ph type="body" idx="1"/>
          </p:nvPr>
        </p:nvSpPr>
        <p:spPr>
          <a:xfrm>
            <a:off x="713250" y="1152475"/>
            <a:ext cx="7717500" cy="3416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accent1"/>
              </a:buClr>
              <a:buSzPts val="1200"/>
              <a:buAutoNum type="arabicPeriod"/>
              <a:defRPr sz="1200"/>
            </a:lvl1pPr>
            <a:lvl2pPr marL="914400" lvl="1" indent="-304800">
              <a:spcBef>
                <a:spcPts val="0"/>
              </a:spcBef>
              <a:spcAft>
                <a:spcPts val="0"/>
              </a:spcAft>
              <a:buClr>
                <a:srgbClr val="434343"/>
              </a:buClr>
              <a:buSzPts val="1200"/>
              <a:buFont typeface="Roboto Condensed Light"/>
              <a:buAutoNum type="alphaLcPeriod"/>
              <a:defRPr/>
            </a:lvl2pPr>
            <a:lvl3pPr marL="1371600" lvl="2" indent="-304800">
              <a:spcBef>
                <a:spcPts val="0"/>
              </a:spcBef>
              <a:spcAft>
                <a:spcPts val="0"/>
              </a:spcAft>
              <a:buClr>
                <a:srgbClr val="434343"/>
              </a:buClr>
              <a:buSzPts val="1200"/>
              <a:buFont typeface="Roboto Condensed Light"/>
              <a:buAutoNum type="romanLcPeriod"/>
              <a:defRPr/>
            </a:lvl3pPr>
            <a:lvl4pPr marL="1828800" lvl="3" indent="-304800">
              <a:spcBef>
                <a:spcPts val="0"/>
              </a:spcBef>
              <a:spcAft>
                <a:spcPts val="0"/>
              </a:spcAft>
              <a:buClr>
                <a:srgbClr val="434343"/>
              </a:buClr>
              <a:buSzPts val="1200"/>
              <a:buFont typeface="Roboto Condensed Light"/>
              <a:buAutoNum type="arabicPeriod"/>
              <a:defRPr/>
            </a:lvl4pPr>
            <a:lvl5pPr marL="2286000" lvl="4" indent="-304800">
              <a:spcBef>
                <a:spcPts val="0"/>
              </a:spcBef>
              <a:spcAft>
                <a:spcPts val="0"/>
              </a:spcAft>
              <a:buClr>
                <a:srgbClr val="434343"/>
              </a:buClr>
              <a:buSzPts val="1200"/>
              <a:buFont typeface="Roboto Condensed Light"/>
              <a:buAutoNum type="alphaLcPeriod"/>
              <a:defRPr/>
            </a:lvl5pPr>
            <a:lvl6pPr marL="2743200" lvl="5" indent="-304800">
              <a:spcBef>
                <a:spcPts val="0"/>
              </a:spcBef>
              <a:spcAft>
                <a:spcPts val="0"/>
              </a:spcAft>
              <a:buClr>
                <a:srgbClr val="434343"/>
              </a:buClr>
              <a:buSzPts val="1200"/>
              <a:buFont typeface="Roboto Condensed Light"/>
              <a:buAutoNum type="romanLcPeriod"/>
              <a:defRPr/>
            </a:lvl6pPr>
            <a:lvl7pPr marL="3200400" lvl="6" indent="-304800">
              <a:spcBef>
                <a:spcPts val="0"/>
              </a:spcBef>
              <a:spcAft>
                <a:spcPts val="0"/>
              </a:spcAft>
              <a:buClr>
                <a:srgbClr val="434343"/>
              </a:buClr>
              <a:buSzPts val="1200"/>
              <a:buFont typeface="Roboto Condensed Light"/>
              <a:buAutoNum type="arabicPeriod"/>
              <a:defRPr/>
            </a:lvl7pPr>
            <a:lvl8pPr marL="3657600" lvl="7" indent="-304800">
              <a:spcBef>
                <a:spcPts val="0"/>
              </a:spcBef>
              <a:spcAft>
                <a:spcPts val="0"/>
              </a:spcAft>
              <a:buClr>
                <a:srgbClr val="434343"/>
              </a:buClr>
              <a:buSzPts val="1200"/>
              <a:buFont typeface="Roboto Condensed Light"/>
              <a:buAutoNum type="alphaLcPeriod"/>
              <a:defRPr/>
            </a:lvl8pPr>
            <a:lvl9pPr marL="4114800" lvl="8" indent="-304800">
              <a:spcBef>
                <a:spcPts val="0"/>
              </a:spcBef>
              <a:spcAft>
                <a:spcPts val="0"/>
              </a:spcAft>
              <a:buClr>
                <a:srgbClr val="434343"/>
              </a:buClr>
              <a:buSzPts val="1200"/>
              <a:buFont typeface="Roboto Condensed Light"/>
              <a:buAutoNum type="romanLcPeriod"/>
              <a:defRPr/>
            </a:lvl9pPr>
          </a:lstStyle>
          <a:p>
            <a:endParaRPr/>
          </a:p>
        </p:txBody>
      </p:sp>
      <p:sp>
        <p:nvSpPr>
          <p:cNvPr id="95" name="Google Shape;95;p4"/>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8"/>
        <p:cNvGrpSpPr/>
        <p:nvPr/>
      </p:nvGrpSpPr>
      <p:grpSpPr>
        <a:xfrm>
          <a:off x="0" y="0"/>
          <a:ext cx="0" cy="0"/>
          <a:chOff x="0" y="0"/>
          <a:chExt cx="0" cy="0"/>
        </a:xfrm>
      </p:grpSpPr>
      <p:sp>
        <p:nvSpPr>
          <p:cNvPr id="109" name="Google Shape;109;p7"/>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lvl1pPr lvl="0" algn="ctr">
              <a:spcBef>
                <a:spcPts val="0"/>
              </a:spcBef>
              <a:spcAft>
                <a:spcPts val="0"/>
              </a:spcAft>
              <a:buSzPts val="2400"/>
              <a:buNone/>
              <a:defRPr>
                <a:solidFill>
                  <a:schemeClr val="accent2"/>
                </a:solidFill>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10" name="Google Shape;110;p7"/>
          <p:cNvSpPr txBox="1">
            <a:spLocks noGrp="1"/>
          </p:cNvSpPr>
          <p:nvPr>
            <p:ph type="body" idx="1"/>
          </p:nvPr>
        </p:nvSpPr>
        <p:spPr>
          <a:xfrm>
            <a:off x="713225" y="1122325"/>
            <a:ext cx="7717500" cy="3580500"/>
          </a:xfrm>
          <a:prstGeom prst="rect">
            <a:avLst/>
          </a:prstGeom>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accent1"/>
              </a:buClr>
              <a:buSzPts val="1800"/>
              <a:buFont typeface="Hammersmith One"/>
              <a:buAutoNum type="arabicPeriod"/>
              <a:defRPr sz="1600">
                <a:solidFill>
                  <a:srgbClr val="806860"/>
                </a:solidFill>
              </a:defRPr>
            </a:lvl1pPr>
            <a:lvl2pPr marL="914400" lvl="1" indent="-317500">
              <a:spcBef>
                <a:spcPts val="0"/>
              </a:spcBef>
              <a:spcAft>
                <a:spcPts val="0"/>
              </a:spcAft>
              <a:buClr>
                <a:schemeClr val="accent1"/>
              </a:buClr>
              <a:buSzPts val="1400"/>
              <a:buFont typeface="Hammersmith One"/>
              <a:buAutoNum type="alphaLcPeriod"/>
              <a:defRPr sz="1600"/>
            </a:lvl2pPr>
            <a:lvl3pPr marL="1371600" lvl="2" indent="-317500">
              <a:spcBef>
                <a:spcPts val="0"/>
              </a:spcBef>
              <a:spcAft>
                <a:spcPts val="0"/>
              </a:spcAft>
              <a:buClr>
                <a:srgbClr val="FEDD4F"/>
              </a:buClr>
              <a:buSzPts val="1400"/>
              <a:buFont typeface="Hammersmith One"/>
              <a:buAutoNum type="romanLcPeriod"/>
              <a:defRPr sz="1200"/>
            </a:lvl3pPr>
            <a:lvl4pPr marL="1828800" lvl="3" indent="-317500">
              <a:spcBef>
                <a:spcPts val="0"/>
              </a:spcBef>
              <a:spcAft>
                <a:spcPts val="0"/>
              </a:spcAft>
              <a:buClr>
                <a:srgbClr val="FEDD4F"/>
              </a:buClr>
              <a:buSzPts val="1400"/>
              <a:buFont typeface="Hammersmith One"/>
              <a:buAutoNum type="arabicPeriod"/>
              <a:defRPr sz="1200"/>
            </a:lvl4pPr>
            <a:lvl5pPr marL="2286000" lvl="4" indent="-317500">
              <a:spcBef>
                <a:spcPts val="0"/>
              </a:spcBef>
              <a:spcAft>
                <a:spcPts val="0"/>
              </a:spcAft>
              <a:buClr>
                <a:srgbClr val="FEDD4F"/>
              </a:buClr>
              <a:buSzPts val="1400"/>
              <a:buFont typeface="Hammersmith One"/>
              <a:buAutoNum type="alphaLcPeriod"/>
              <a:defRPr sz="1200"/>
            </a:lvl5pPr>
            <a:lvl6pPr marL="2743200" lvl="5" indent="-317500">
              <a:spcBef>
                <a:spcPts val="0"/>
              </a:spcBef>
              <a:spcAft>
                <a:spcPts val="0"/>
              </a:spcAft>
              <a:buClr>
                <a:srgbClr val="FEDD4F"/>
              </a:buClr>
              <a:buSzPts val="1400"/>
              <a:buFont typeface="Hammersmith One"/>
              <a:buAutoNum type="romanLcPeriod"/>
              <a:defRPr sz="1200"/>
            </a:lvl6pPr>
            <a:lvl7pPr marL="3200400" lvl="6" indent="-317500">
              <a:spcBef>
                <a:spcPts val="0"/>
              </a:spcBef>
              <a:spcAft>
                <a:spcPts val="0"/>
              </a:spcAft>
              <a:buClr>
                <a:srgbClr val="FEDD4F"/>
              </a:buClr>
              <a:buSzPts val="1400"/>
              <a:buFont typeface="Hammersmith One"/>
              <a:buAutoNum type="arabicPeriod"/>
              <a:defRPr sz="1200"/>
            </a:lvl7pPr>
            <a:lvl8pPr marL="3657600" lvl="7" indent="-317500">
              <a:spcBef>
                <a:spcPts val="0"/>
              </a:spcBef>
              <a:spcAft>
                <a:spcPts val="0"/>
              </a:spcAft>
              <a:buClr>
                <a:srgbClr val="FEDD4F"/>
              </a:buClr>
              <a:buSzPts val="1400"/>
              <a:buFont typeface="Hammersmith One"/>
              <a:buAutoNum type="alphaLcPeriod"/>
              <a:defRPr sz="1200"/>
            </a:lvl8pPr>
            <a:lvl9pPr marL="4114800" lvl="8" indent="-317500">
              <a:spcBef>
                <a:spcPts val="0"/>
              </a:spcBef>
              <a:spcAft>
                <a:spcPts val="0"/>
              </a:spcAft>
              <a:buClr>
                <a:srgbClr val="FEDD4F"/>
              </a:buClr>
              <a:buSzPts val="1400"/>
              <a:buFont typeface="Hammersmith One"/>
              <a:buAutoNum type="romanLcPeriod"/>
              <a:defRPr sz="1200"/>
            </a:lvl9pPr>
          </a:lstStyle>
          <a:p>
            <a:endParaRPr/>
          </a:p>
        </p:txBody>
      </p:sp>
      <p:grpSp>
        <p:nvGrpSpPr>
          <p:cNvPr id="111" name="Google Shape;111;p7"/>
          <p:cNvGrpSpPr/>
          <p:nvPr/>
        </p:nvGrpSpPr>
        <p:grpSpPr>
          <a:xfrm>
            <a:off x="8039875" y="1772525"/>
            <a:ext cx="2052600" cy="2052600"/>
            <a:chOff x="-1185375" y="1414000"/>
            <a:chExt cx="2052600" cy="2052600"/>
          </a:xfrm>
        </p:grpSpPr>
        <p:sp>
          <p:nvSpPr>
            <p:cNvPr id="112" name="Google Shape;112;p7"/>
            <p:cNvSpPr/>
            <p:nvPr/>
          </p:nvSpPr>
          <p:spPr>
            <a:xfrm>
              <a:off x="-1185375" y="1414000"/>
              <a:ext cx="2052600" cy="2052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7"/>
            <p:cNvSpPr/>
            <p:nvPr/>
          </p:nvSpPr>
          <p:spPr>
            <a:xfrm>
              <a:off x="-1140322" y="1463656"/>
              <a:ext cx="1962482" cy="1953284"/>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7"/>
            <p:cNvSpPr/>
            <p:nvPr/>
          </p:nvSpPr>
          <p:spPr>
            <a:xfrm>
              <a:off x="-730833" y="1637371"/>
              <a:ext cx="10401" cy="8080"/>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7"/>
            <p:cNvSpPr/>
            <p:nvPr/>
          </p:nvSpPr>
          <p:spPr>
            <a:xfrm>
              <a:off x="-620381" y="1470575"/>
              <a:ext cx="308321" cy="260014"/>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7"/>
            <p:cNvSpPr/>
            <p:nvPr/>
          </p:nvSpPr>
          <p:spPr>
            <a:xfrm>
              <a:off x="-212008" y="1463656"/>
              <a:ext cx="309481" cy="266933"/>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7"/>
            <p:cNvSpPr/>
            <p:nvPr/>
          </p:nvSpPr>
          <p:spPr>
            <a:xfrm>
              <a:off x="197481" y="1576386"/>
              <a:ext cx="117372" cy="69065"/>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7"/>
            <p:cNvSpPr/>
            <p:nvPr/>
          </p:nvSpPr>
          <p:spPr>
            <a:xfrm>
              <a:off x="348160" y="1599422"/>
              <a:ext cx="6962" cy="131167"/>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7"/>
            <p:cNvSpPr/>
            <p:nvPr/>
          </p:nvSpPr>
          <p:spPr>
            <a:xfrm>
              <a:off x="-1074782" y="2080254"/>
              <a:ext cx="2364" cy="4642"/>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7"/>
            <p:cNvSpPr/>
            <p:nvPr/>
          </p:nvSpPr>
          <p:spPr>
            <a:xfrm>
              <a:off x="-924060" y="1822561"/>
              <a:ext cx="2321" cy="2364"/>
            </a:xfrm>
            <a:custGeom>
              <a:avLst/>
              <a:gdLst/>
              <a:ahLst/>
              <a:cxnLst/>
              <a:rect l="l" t="t" r="r" b="b"/>
              <a:pathLst>
                <a:path w="54" h="55" extrusionOk="0">
                  <a:moveTo>
                    <a:pt x="54" y="1"/>
                  </a:moveTo>
                  <a:cubicBezTo>
                    <a:pt x="27" y="27"/>
                    <a:pt x="27" y="27"/>
                    <a:pt x="0" y="54"/>
                  </a:cubicBezTo>
                  <a:lnTo>
                    <a:pt x="54" y="27"/>
                  </a:lnTo>
                  <a:lnTo>
                    <a:pt x="54"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7"/>
            <p:cNvSpPr/>
            <p:nvPr/>
          </p:nvSpPr>
          <p:spPr>
            <a:xfrm>
              <a:off x="-1010358" y="1944488"/>
              <a:ext cx="88620" cy="55269"/>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7"/>
            <p:cNvSpPr/>
            <p:nvPr/>
          </p:nvSpPr>
          <p:spPr>
            <a:xfrm>
              <a:off x="-821687" y="1731707"/>
              <a:ext cx="308321" cy="353189"/>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7"/>
            <p:cNvSpPr/>
            <p:nvPr/>
          </p:nvSpPr>
          <p:spPr>
            <a:xfrm>
              <a:off x="-413315" y="1731707"/>
              <a:ext cx="309481" cy="35202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7"/>
            <p:cNvSpPr/>
            <p:nvPr/>
          </p:nvSpPr>
          <p:spPr>
            <a:xfrm>
              <a:off x="-3825" y="1731707"/>
              <a:ext cx="308321" cy="35202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7"/>
            <p:cNvSpPr/>
            <p:nvPr/>
          </p:nvSpPr>
          <p:spPr>
            <a:xfrm>
              <a:off x="404547" y="1766218"/>
              <a:ext cx="308321" cy="317518"/>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7"/>
            <p:cNvSpPr/>
            <p:nvPr/>
          </p:nvSpPr>
          <p:spPr>
            <a:xfrm>
              <a:off x="-1136884" y="2350540"/>
              <a:ext cx="8080" cy="10401"/>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7"/>
            <p:cNvSpPr/>
            <p:nvPr/>
          </p:nvSpPr>
          <p:spPr>
            <a:xfrm>
              <a:off x="-1028753" y="2094050"/>
              <a:ext cx="308321" cy="35202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7"/>
            <p:cNvSpPr/>
            <p:nvPr/>
          </p:nvSpPr>
          <p:spPr>
            <a:xfrm>
              <a:off x="-620381" y="2094050"/>
              <a:ext cx="308321" cy="35202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7"/>
            <p:cNvSpPr/>
            <p:nvPr/>
          </p:nvSpPr>
          <p:spPr>
            <a:xfrm>
              <a:off x="-212008" y="2094050"/>
              <a:ext cx="309481" cy="35202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7"/>
            <p:cNvSpPr/>
            <p:nvPr/>
          </p:nvSpPr>
          <p:spPr>
            <a:xfrm>
              <a:off x="197481" y="2092890"/>
              <a:ext cx="308321" cy="353189"/>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7"/>
            <p:cNvSpPr/>
            <p:nvPr/>
          </p:nvSpPr>
          <p:spPr>
            <a:xfrm>
              <a:off x="605853" y="2092890"/>
              <a:ext cx="207109" cy="353189"/>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7"/>
            <p:cNvSpPr/>
            <p:nvPr/>
          </p:nvSpPr>
          <p:spPr>
            <a:xfrm>
              <a:off x="-1131125" y="2435678"/>
              <a:ext cx="209386" cy="35202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7"/>
            <p:cNvSpPr/>
            <p:nvPr/>
          </p:nvSpPr>
          <p:spPr>
            <a:xfrm>
              <a:off x="-821687" y="2435678"/>
              <a:ext cx="308321" cy="35202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7"/>
            <p:cNvSpPr/>
            <p:nvPr/>
          </p:nvSpPr>
          <p:spPr>
            <a:xfrm>
              <a:off x="-413315" y="2435678"/>
              <a:ext cx="309481" cy="35202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7"/>
            <p:cNvSpPr/>
            <p:nvPr/>
          </p:nvSpPr>
          <p:spPr>
            <a:xfrm>
              <a:off x="-3825" y="2435678"/>
              <a:ext cx="308321" cy="35202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7"/>
            <p:cNvSpPr/>
            <p:nvPr/>
          </p:nvSpPr>
          <p:spPr>
            <a:xfrm>
              <a:off x="404547" y="2435678"/>
              <a:ext cx="308321" cy="35202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7"/>
            <p:cNvSpPr/>
            <p:nvPr/>
          </p:nvSpPr>
          <p:spPr>
            <a:xfrm>
              <a:off x="-1028753" y="2801503"/>
              <a:ext cx="308321" cy="314080"/>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7"/>
            <p:cNvSpPr/>
            <p:nvPr/>
          </p:nvSpPr>
          <p:spPr>
            <a:xfrm>
              <a:off x="-620381" y="2801503"/>
              <a:ext cx="308321" cy="35202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7"/>
            <p:cNvSpPr/>
            <p:nvPr/>
          </p:nvSpPr>
          <p:spPr>
            <a:xfrm>
              <a:off x="-212008" y="2801503"/>
              <a:ext cx="309481" cy="35202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7"/>
            <p:cNvSpPr/>
            <p:nvPr/>
          </p:nvSpPr>
          <p:spPr>
            <a:xfrm>
              <a:off x="197481" y="2801503"/>
              <a:ext cx="308321" cy="35202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7"/>
            <p:cNvSpPr/>
            <p:nvPr/>
          </p:nvSpPr>
          <p:spPr>
            <a:xfrm>
              <a:off x="605853" y="2886598"/>
              <a:ext cx="84021" cy="52948"/>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7"/>
            <p:cNvSpPr/>
            <p:nvPr/>
          </p:nvSpPr>
          <p:spPr>
            <a:xfrm>
              <a:off x="-636497" y="3228269"/>
              <a:ext cx="123131" cy="73663"/>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7"/>
            <p:cNvSpPr/>
            <p:nvPr/>
          </p:nvSpPr>
          <p:spPr>
            <a:xfrm>
              <a:off x="-671008" y="3143131"/>
              <a:ext cx="6962" cy="139247"/>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7"/>
            <p:cNvSpPr/>
            <p:nvPr/>
          </p:nvSpPr>
          <p:spPr>
            <a:xfrm>
              <a:off x="-413315" y="3143131"/>
              <a:ext cx="309481" cy="273810"/>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7"/>
            <p:cNvSpPr/>
            <p:nvPr/>
          </p:nvSpPr>
          <p:spPr>
            <a:xfrm>
              <a:off x="-3825" y="3143131"/>
              <a:ext cx="308321" cy="26577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7"/>
            <p:cNvSpPr/>
            <p:nvPr/>
          </p:nvSpPr>
          <p:spPr>
            <a:xfrm>
              <a:off x="404547" y="3228269"/>
              <a:ext cx="13839" cy="10401"/>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7" name="Google Shape;147;p7"/>
          <p:cNvSpPr/>
          <p:nvPr/>
        </p:nvSpPr>
        <p:spPr>
          <a:xfrm flipH="1">
            <a:off x="-817503" y="2575150"/>
            <a:ext cx="2540578" cy="3781493"/>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rgbClr val="A0A2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55"/>
        <p:cNvGrpSpPr/>
        <p:nvPr/>
      </p:nvGrpSpPr>
      <p:grpSpPr>
        <a:xfrm>
          <a:off x="0" y="0"/>
          <a:ext cx="0" cy="0"/>
          <a:chOff x="0" y="0"/>
          <a:chExt cx="0" cy="0"/>
        </a:xfrm>
      </p:grpSpPr>
      <p:sp>
        <p:nvSpPr>
          <p:cNvPr id="156" name="Google Shape;156;p9"/>
          <p:cNvSpPr/>
          <p:nvPr/>
        </p:nvSpPr>
        <p:spPr>
          <a:xfrm>
            <a:off x="763275" y="799200"/>
            <a:ext cx="1844545" cy="1627040"/>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rgbClr val="C8A5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9"/>
          <p:cNvSpPr/>
          <p:nvPr/>
        </p:nvSpPr>
        <p:spPr>
          <a:xfrm>
            <a:off x="6926300" y="-86950"/>
            <a:ext cx="4030804" cy="5999550"/>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rgbClr val="A0A2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9"/>
          <p:cNvSpPr/>
          <p:nvPr/>
        </p:nvSpPr>
        <p:spPr>
          <a:xfrm>
            <a:off x="112700" y="3113038"/>
            <a:ext cx="1938817" cy="3305577"/>
          </a:xfrm>
          <a:custGeom>
            <a:avLst/>
            <a:gdLst/>
            <a:ahLst/>
            <a:cxnLst/>
            <a:rect l="l" t="t" r="r" b="b"/>
            <a:pathLst>
              <a:path w="19210" h="32752" extrusionOk="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9"/>
          <p:cNvSpPr txBox="1">
            <a:spLocks noGrp="1"/>
          </p:cNvSpPr>
          <p:nvPr>
            <p:ph type="title"/>
          </p:nvPr>
        </p:nvSpPr>
        <p:spPr>
          <a:xfrm>
            <a:off x="1569450" y="1152050"/>
            <a:ext cx="6005100" cy="15168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3600">
                <a:solidFill>
                  <a:schemeClr val="accent2"/>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60" name="Google Shape;160;p9"/>
          <p:cNvSpPr txBox="1">
            <a:spLocks noGrp="1"/>
          </p:cNvSpPr>
          <p:nvPr>
            <p:ph type="subTitle" idx="1"/>
          </p:nvPr>
        </p:nvSpPr>
        <p:spPr>
          <a:xfrm>
            <a:off x="1904250" y="2756350"/>
            <a:ext cx="53355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a:solidFill>
                  <a:schemeClr val="accent2"/>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8"/>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CUSTOM_7">
    <p:spTree>
      <p:nvGrpSpPr>
        <p:cNvPr id="1" name="Shape 209"/>
        <p:cNvGrpSpPr/>
        <p:nvPr/>
      </p:nvGrpSpPr>
      <p:grpSpPr>
        <a:xfrm>
          <a:off x="0" y="0"/>
          <a:ext cx="0" cy="0"/>
          <a:chOff x="0" y="0"/>
          <a:chExt cx="0" cy="0"/>
        </a:xfrm>
      </p:grpSpPr>
      <p:sp>
        <p:nvSpPr>
          <p:cNvPr id="210" name="Google Shape;210;p13"/>
          <p:cNvSpPr/>
          <p:nvPr/>
        </p:nvSpPr>
        <p:spPr>
          <a:xfrm>
            <a:off x="7233675" y="-730075"/>
            <a:ext cx="3030078" cy="3486687"/>
          </a:xfrm>
          <a:custGeom>
            <a:avLst/>
            <a:gdLst/>
            <a:ahLst/>
            <a:cxnLst/>
            <a:rect l="l" t="t" r="r" b="b"/>
            <a:pathLst>
              <a:path w="72386" h="83294" extrusionOk="0">
                <a:moveTo>
                  <a:pt x="50403" y="3137"/>
                </a:moveTo>
                <a:cubicBezTo>
                  <a:pt x="56941" y="6272"/>
                  <a:pt x="64246" y="10108"/>
                  <a:pt x="60711" y="17614"/>
                </a:cubicBezTo>
                <a:cubicBezTo>
                  <a:pt x="57175" y="25119"/>
                  <a:pt x="44632" y="42031"/>
                  <a:pt x="52938" y="45433"/>
                </a:cubicBezTo>
                <a:cubicBezTo>
                  <a:pt x="61211" y="48803"/>
                  <a:pt x="72386" y="48302"/>
                  <a:pt x="71885" y="57942"/>
                </a:cubicBezTo>
                <a:cubicBezTo>
                  <a:pt x="71351" y="67583"/>
                  <a:pt x="54640" y="83294"/>
                  <a:pt x="40096" y="76189"/>
                </a:cubicBezTo>
                <a:cubicBezTo>
                  <a:pt x="25552" y="69084"/>
                  <a:pt x="35359" y="53839"/>
                  <a:pt x="20982" y="50137"/>
                </a:cubicBezTo>
                <a:cubicBezTo>
                  <a:pt x="6605" y="46434"/>
                  <a:pt x="1" y="20916"/>
                  <a:pt x="6939" y="13477"/>
                </a:cubicBezTo>
                <a:cubicBezTo>
                  <a:pt x="13877" y="6039"/>
                  <a:pt x="43865" y="1"/>
                  <a:pt x="50403" y="3137"/>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3"/>
          <p:cNvSpPr/>
          <p:nvPr/>
        </p:nvSpPr>
        <p:spPr>
          <a:xfrm rot="2540379">
            <a:off x="-721411" y="3502530"/>
            <a:ext cx="2268525" cy="1945325"/>
          </a:xfrm>
          <a:custGeom>
            <a:avLst/>
            <a:gdLst/>
            <a:ahLst/>
            <a:cxnLst/>
            <a:rect l="l" t="t" r="r" b="b"/>
            <a:pathLst>
              <a:path w="40029" h="34326" extrusionOk="0">
                <a:moveTo>
                  <a:pt x="7939" y="1669"/>
                </a:moveTo>
                <a:cubicBezTo>
                  <a:pt x="12943" y="3370"/>
                  <a:pt x="11275" y="10875"/>
                  <a:pt x="18780" y="8040"/>
                </a:cubicBezTo>
                <a:cubicBezTo>
                  <a:pt x="26286" y="5238"/>
                  <a:pt x="30722" y="3770"/>
                  <a:pt x="35392" y="8040"/>
                </a:cubicBezTo>
                <a:cubicBezTo>
                  <a:pt x="40029" y="12343"/>
                  <a:pt x="29621" y="14411"/>
                  <a:pt x="33991" y="20682"/>
                </a:cubicBezTo>
                <a:cubicBezTo>
                  <a:pt x="38361" y="26920"/>
                  <a:pt x="27520" y="34325"/>
                  <a:pt x="19814" y="30523"/>
                </a:cubicBezTo>
                <a:cubicBezTo>
                  <a:pt x="12109" y="26720"/>
                  <a:pt x="4937" y="23851"/>
                  <a:pt x="2502" y="16613"/>
                </a:cubicBezTo>
                <a:cubicBezTo>
                  <a:pt x="0" y="9207"/>
                  <a:pt x="2936" y="1"/>
                  <a:pt x="7939" y="166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3"/>
          <p:cNvSpPr txBox="1">
            <a:spLocks noGrp="1"/>
          </p:cNvSpPr>
          <p:nvPr>
            <p:ph type="subTitle" idx="1"/>
          </p:nvPr>
        </p:nvSpPr>
        <p:spPr>
          <a:xfrm>
            <a:off x="3905700" y="3380175"/>
            <a:ext cx="1923600" cy="10293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16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13" name="Google Shape;213;p13"/>
          <p:cNvSpPr txBox="1">
            <a:spLocks noGrp="1"/>
          </p:cNvSpPr>
          <p:nvPr>
            <p:ph type="subTitle" idx="2"/>
          </p:nvPr>
        </p:nvSpPr>
        <p:spPr>
          <a:xfrm>
            <a:off x="1391100" y="3380175"/>
            <a:ext cx="1923600" cy="10293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16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14" name="Google Shape;214;p13"/>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15" name="Google Shape;215;p13">
            <a:hlinkClick r:id="rId2" action="ppaction://hlinksldjump"/>
          </p:cNvPr>
          <p:cNvSpPr txBox="1">
            <a:spLocks noGrp="1"/>
          </p:cNvSpPr>
          <p:nvPr>
            <p:ph type="subTitle" idx="3"/>
          </p:nvPr>
        </p:nvSpPr>
        <p:spPr>
          <a:xfrm>
            <a:off x="1391100" y="1434475"/>
            <a:ext cx="1923600" cy="4545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000"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a:endParaRPr/>
          </a:p>
        </p:txBody>
      </p:sp>
      <p:sp>
        <p:nvSpPr>
          <p:cNvPr id="216" name="Google Shape;216;p13">
            <a:hlinkClick r:id="rId3" action="ppaction://hlinksldjump"/>
          </p:cNvPr>
          <p:cNvSpPr txBox="1">
            <a:spLocks noGrp="1"/>
          </p:cNvSpPr>
          <p:nvPr>
            <p:ph type="subTitle" idx="4"/>
          </p:nvPr>
        </p:nvSpPr>
        <p:spPr>
          <a:xfrm>
            <a:off x="3905700" y="1434475"/>
            <a:ext cx="1923600" cy="4545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000"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a:endParaRPr/>
          </a:p>
        </p:txBody>
      </p:sp>
      <p:sp>
        <p:nvSpPr>
          <p:cNvPr id="217" name="Google Shape;217;p13">
            <a:hlinkClick r:id="rId4" action="ppaction://hlinksldjump"/>
          </p:cNvPr>
          <p:cNvSpPr txBox="1">
            <a:spLocks noGrp="1"/>
          </p:cNvSpPr>
          <p:nvPr>
            <p:ph type="subTitle" idx="5"/>
          </p:nvPr>
        </p:nvSpPr>
        <p:spPr>
          <a:xfrm>
            <a:off x="1391100" y="2992287"/>
            <a:ext cx="1923600" cy="4545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000"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a:endParaRPr/>
          </a:p>
        </p:txBody>
      </p:sp>
      <p:sp>
        <p:nvSpPr>
          <p:cNvPr id="218" name="Google Shape;218;p13">
            <a:hlinkClick r:id="rId5" action="ppaction://hlinksldjump"/>
          </p:cNvPr>
          <p:cNvSpPr txBox="1">
            <a:spLocks noGrp="1"/>
          </p:cNvSpPr>
          <p:nvPr>
            <p:ph type="subTitle" idx="6"/>
          </p:nvPr>
        </p:nvSpPr>
        <p:spPr>
          <a:xfrm>
            <a:off x="3905700" y="2992287"/>
            <a:ext cx="1923600" cy="4545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000"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a:endParaRPr/>
          </a:p>
        </p:txBody>
      </p:sp>
      <p:sp>
        <p:nvSpPr>
          <p:cNvPr id="219" name="Google Shape;219;p13"/>
          <p:cNvSpPr txBox="1">
            <a:spLocks noGrp="1"/>
          </p:cNvSpPr>
          <p:nvPr>
            <p:ph type="subTitle" idx="7"/>
          </p:nvPr>
        </p:nvSpPr>
        <p:spPr>
          <a:xfrm>
            <a:off x="1391100" y="1825209"/>
            <a:ext cx="1923600" cy="10293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16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20" name="Google Shape;220;p13"/>
          <p:cNvSpPr txBox="1">
            <a:spLocks noGrp="1"/>
          </p:cNvSpPr>
          <p:nvPr>
            <p:ph type="subTitle" idx="8"/>
          </p:nvPr>
        </p:nvSpPr>
        <p:spPr>
          <a:xfrm>
            <a:off x="3905700" y="1825209"/>
            <a:ext cx="1923600" cy="10293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16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21" name="Google Shape;221;p13">
            <a:hlinkClick r:id="rId2" action="ppaction://hlinksldjump"/>
          </p:cNvPr>
          <p:cNvSpPr txBox="1">
            <a:spLocks noGrp="1"/>
          </p:cNvSpPr>
          <p:nvPr>
            <p:ph type="title" idx="9" hasCustomPrompt="1"/>
          </p:nvPr>
        </p:nvSpPr>
        <p:spPr>
          <a:xfrm>
            <a:off x="792175" y="1434475"/>
            <a:ext cx="596400" cy="411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chemeClr val="accent5"/>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
        <p:nvSpPr>
          <p:cNvPr id="222" name="Google Shape;222;p13">
            <a:hlinkClick r:id="rId3" action="ppaction://hlinksldjump"/>
          </p:cNvPr>
          <p:cNvSpPr txBox="1">
            <a:spLocks noGrp="1"/>
          </p:cNvSpPr>
          <p:nvPr>
            <p:ph type="title" idx="13" hasCustomPrompt="1"/>
          </p:nvPr>
        </p:nvSpPr>
        <p:spPr>
          <a:xfrm>
            <a:off x="3314700" y="1434475"/>
            <a:ext cx="596400" cy="411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chemeClr val="accent5"/>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
        <p:nvSpPr>
          <p:cNvPr id="223" name="Google Shape;223;p13">
            <a:hlinkClick r:id="rId4" action="ppaction://hlinksldjump"/>
          </p:cNvPr>
          <p:cNvSpPr txBox="1">
            <a:spLocks noGrp="1"/>
          </p:cNvSpPr>
          <p:nvPr>
            <p:ph type="title" idx="14" hasCustomPrompt="1"/>
          </p:nvPr>
        </p:nvSpPr>
        <p:spPr>
          <a:xfrm>
            <a:off x="792175" y="2992276"/>
            <a:ext cx="596400" cy="411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chemeClr val="accent5"/>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
        <p:nvSpPr>
          <p:cNvPr id="224" name="Google Shape;224;p13">
            <a:hlinkClick r:id="rId5" action="ppaction://hlinksldjump"/>
          </p:cNvPr>
          <p:cNvSpPr txBox="1">
            <a:spLocks noGrp="1"/>
          </p:cNvSpPr>
          <p:nvPr>
            <p:ph type="title" idx="15" hasCustomPrompt="1"/>
          </p:nvPr>
        </p:nvSpPr>
        <p:spPr>
          <a:xfrm>
            <a:off x="3314700" y="2992276"/>
            <a:ext cx="596400" cy="411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chemeClr val="accent5"/>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
        <p:nvSpPr>
          <p:cNvPr id="225" name="Google Shape;225;p13"/>
          <p:cNvSpPr txBox="1">
            <a:spLocks noGrp="1"/>
          </p:cNvSpPr>
          <p:nvPr>
            <p:ph type="subTitle" idx="16"/>
          </p:nvPr>
        </p:nvSpPr>
        <p:spPr>
          <a:xfrm>
            <a:off x="6428225" y="3380175"/>
            <a:ext cx="1923600" cy="10293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16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26" name="Google Shape;226;p13">
            <a:hlinkClick r:id="" action="ppaction://noaction"/>
          </p:cNvPr>
          <p:cNvSpPr txBox="1">
            <a:spLocks noGrp="1"/>
          </p:cNvSpPr>
          <p:nvPr>
            <p:ph type="subTitle" idx="17"/>
          </p:nvPr>
        </p:nvSpPr>
        <p:spPr>
          <a:xfrm>
            <a:off x="6428225" y="1434475"/>
            <a:ext cx="1923600" cy="4545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000"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a:endParaRPr/>
          </a:p>
        </p:txBody>
      </p:sp>
      <p:sp>
        <p:nvSpPr>
          <p:cNvPr id="227" name="Google Shape;227;p13">
            <a:hlinkClick r:id="" action="ppaction://noaction"/>
          </p:cNvPr>
          <p:cNvSpPr txBox="1">
            <a:spLocks noGrp="1"/>
          </p:cNvSpPr>
          <p:nvPr>
            <p:ph type="subTitle" idx="18"/>
          </p:nvPr>
        </p:nvSpPr>
        <p:spPr>
          <a:xfrm>
            <a:off x="6428225" y="2992287"/>
            <a:ext cx="1923600" cy="4545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000"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a:endParaRPr/>
          </a:p>
        </p:txBody>
      </p:sp>
      <p:sp>
        <p:nvSpPr>
          <p:cNvPr id="228" name="Google Shape;228;p13"/>
          <p:cNvSpPr txBox="1">
            <a:spLocks noGrp="1"/>
          </p:cNvSpPr>
          <p:nvPr>
            <p:ph type="subTitle" idx="19"/>
          </p:nvPr>
        </p:nvSpPr>
        <p:spPr>
          <a:xfrm>
            <a:off x="6428225" y="1825209"/>
            <a:ext cx="1923600" cy="10293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16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29" name="Google Shape;229;p13">
            <a:hlinkClick r:id="" action="ppaction://noaction"/>
          </p:cNvPr>
          <p:cNvSpPr txBox="1">
            <a:spLocks noGrp="1"/>
          </p:cNvSpPr>
          <p:nvPr>
            <p:ph type="title" idx="20" hasCustomPrompt="1"/>
          </p:nvPr>
        </p:nvSpPr>
        <p:spPr>
          <a:xfrm>
            <a:off x="5837225" y="1434475"/>
            <a:ext cx="596400" cy="411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chemeClr val="accent5"/>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
        <p:nvSpPr>
          <p:cNvPr id="230" name="Google Shape;230;p13">
            <a:hlinkClick r:id="" action="ppaction://noaction"/>
          </p:cNvPr>
          <p:cNvSpPr txBox="1">
            <a:spLocks noGrp="1"/>
          </p:cNvSpPr>
          <p:nvPr>
            <p:ph type="title" idx="21" hasCustomPrompt="1"/>
          </p:nvPr>
        </p:nvSpPr>
        <p:spPr>
          <a:xfrm>
            <a:off x="5837225" y="2992276"/>
            <a:ext cx="596400" cy="411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chemeClr val="accent5"/>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ne column text 1">
  <p:cSld name="CUSTOM_32_1">
    <p:spTree>
      <p:nvGrpSpPr>
        <p:cNvPr id="1" name="Shape 363"/>
        <p:cNvGrpSpPr/>
        <p:nvPr/>
      </p:nvGrpSpPr>
      <p:grpSpPr>
        <a:xfrm>
          <a:off x="0" y="0"/>
          <a:ext cx="0" cy="0"/>
          <a:chOff x="0" y="0"/>
          <a:chExt cx="0" cy="0"/>
        </a:xfrm>
      </p:grpSpPr>
      <p:sp>
        <p:nvSpPr>
          <p:cNvPr id="364" name="Google Shape;364;p18"/>
          <p:cNvSpPr/>
          <p:nvPr/>
        </p:nvSpPr>
        <p:spPr>
          <a:xfrm rot="-1690000">
            <a:off x="4770052" y="3432202"/>
            <a:ext cx="4311133" cy="2652327"/>
          </a:xfrm>
          <a:custGeom>
            <a:avLst/>
            <a:gdLst/>
            <a:ahLst/>
            <a:cxnLst/>
            <a:rect l="l" t="t" r="r" b="b"/>
            <a:pathLst>
              <a:path w="59643" h="36694" extrusionOk="0">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18"/>
          <p:cNvSpPr/>
          <p:nvPr/>
        </p:nvSpPr>
        <p:spPr>
          <a:xfrm rot="-8976185">
            <a:off x="-892229" y="695729"/>
            <a:ext cx="3210901" cy="3197587"/>
          </a:xfrm>
          <a:custGeom>
            <a:avLst/>
            <a:gdLst/>
            <a:ahLst/>
            <a:cxnLst/>
            <a:rect l="l" t="t" r="r" b="b"/>
            <a:pathLst>
              <a:path w="48235" h="48035" extrusionOk="0">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6" name="Google Shape;366;p18"/>
          <p:cNvGrpSpPr/>
          <p:nvPr/>
        </p:nvGrpSpPr>
        <p:grpSpPr>
          <a:xfrm>
            <a:off x="5420243" y="-954594"/>
            <a:ext cx="2270935" cy="2260334"/>
            <a:chOff x="6762468" y="1386456"/>
            <a:chExt cx="2270935" cy="2260334"/>
          </a:xfrm>
        </p:grpSpPr>
        <p:sp>
          <p:nvSpPr>
            <p:cNvPr id="367" name="Google Shape;367;p18"/>
            <p:cNvSpPr/>
            <p:nvPr/>
          </p:nvSpPr>
          <p:spPr>
            <a:xfrm>
              <a:off x="6762468" y="1386456"/>
              <a:ext cx="2270935" cy="2260292"/>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18"/>
            <p:cNvSpPr/>
            <p:nvPr/>
          </p:nvSpPr>
          <p:spPr>
            <a:xfrm>
              <a:off x="7236329" y="1587480"/>
              <a:ext cx="12035" cy="9350"/>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18"/>
            <p:cNvSpPr/>
            <p:nvPr/>
          </p:nvSpPr>
          <p:spPr>
            <a:xfrm>
              <a:off x="7364144" y="1394464"/>
              <a:ext cx="356781" cy="300882"/>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18"/>
            <p:cNvSpPr/>
            <p:nvPr/>
          </p:nvSpPr>
          <p:spPr>
            <a:xfrm>
              <a:off x="7836713" y="1386456"/>
              <a:ext cx="358124" cy="308889"/>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18"/>
            <p:cNvSpPr/>
            <p:nvPr/>
          </p:nvSpPr>
          <p:spPr>
            <a:xfrm>
              <a:off x="8310574" y="1516908"/>
              <a:ext cx="135819" cy="79920"/>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18"/>
            <p:cNvSpPr/>
            <p:nvPr/>
          </p:nvSpPr>
          <p:spPr>
            <a:xfrm>
              <a:off x="8484940" y="1543565"/>
              <a:ext cx="8057" cy="151784"/>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18"/>
            <p:cNvSpPr/>
            <p:nvPr/>
          </p:nvSpPr>
          <p:spPr>
            <a:xfrm>
              <a:off x="6838311" y="2099984"/>
              <a:ext cx="2735" cy="537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18"/>
            <p:cNvSpPr/>
            <p:nvPr/>
          </p:nvSpPr>
          <p:spPr>
            <a:xfrm>
              <a:off x="7012727" y="1801781"/>
              <a:ext cx="2686" cy="273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18"/>
            <p:cNvSpPr/>
            <p:nvPr/>
          </p:nvSpPr>
          <p:spPr>
            <a:xfrm>
              <a:off x="6912862" y="1942876"/>
              <a:ext cx="102548" cy="63956"/>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18"/>
            <p:cNvSpPr/>
            <p:nvPr/>
          </p:nvSpPr>
          <p:spPr>
            <a:xfrm>
              <a:off x="7131192" y="1696645"/>
              <a:ext cx="356781" cy="408702"/>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18"/>
            <p:cNvSpPr/>
            <p:nvPr/>
          </p:nvSpPr>
          <p:spPr>
            <a:xfrm>
              <a:off x="7603761" y="1696645"/>
              <a:ext cx="358124" cy="40735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18"/>
            <p:cNvSpPr/>
            <p:nvPr/>
          </p:nvSpPr>
          <p:spPr>
            <a:xfrm>
              <a:off x="8077622" y="1696645"/>
              <a:ext cx="356781" cy="40735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18"/>
            <p:cNvSpPr/>
            <p:nvPr/>
          </p:nvSpPr>
          <p:spPr>
            <a:xfrm>
              <a:off x="8550190" y="1736581"/>
              <a:ext cx="356781" cy="367424"/>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18"/>
            <p:cNvSpPr/>
            <p:nvPr/>
          </p:nvSpPr>
          <p:spPr>
            <a:xfrm>
              <a:off x="6891576" y="2115948"/>
              <a:ext cx="356781" cy="40735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18"/>
            <p:cNvSpPr/>
            <p:nvPr/>
          </p:nvSpPr>
          <p:spPr>
            <a:xfrm>
              <a:off x="7364144" y="2115948"/>
              <a:ext cx="356781" cy="40735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18"/>
            <p:cNvSpPr/>
            <p:nvPr/>
          </p:nvSpPr>
          <p:spPr>
            <a:xfrm>
              <a:off x="7836713" y="2115948"/>
              <a:ext cx="358124" cy="40735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18"/>
            <p:cNvSpPr/>
            <p:nvPr/>
          </p:nvSpPr>
          <p:spPr>
            <a:xfrm>
              <a:off x="8310574" y="2114606"/>
              <a:ext cx="356781" cy="408702"/>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18"/>
            <p:cNvSpPr/>
            <p:nvPr/>
          </p:nvSpPr>
          <p:spPr>
            <a:xfrm>
              <a:off x="8783142" y="2114606"/>
              <a:ext cx="239661" cy="408702"/>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18"/>
            <p:cNvSpPr/>
            <p:nvPr/>
          </p:nvSpPr>
          <p:spPr>
            <a:xfrm>
              <a:off x="6773111" y="2511280"/>
              <a:ext cx="242297" cy="40735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18"/>
            <p:cNvSpPr/>
            <p:nvPr/>
          </p:nvSpPr>
          <p:spPr>
            <a:xfrm>
              <a:off x="7131192" y="2511280"/>
              <a:ext cx="356781" cy="40735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18"/>
            <p:cNvSpPr/>
            <p:nvPr/>
          </p:nvSpPr>
          <p:spPr>
            <a:xfrm>
              <a:off x="7603761" y="2511280"/>
              <a:ext cx="358124" cy="40735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18"/>
            <p:cNvSpPr/>
            <p:nvPr/>
          </p:nvSpPr>
          <p:spPr>
            <a:xfrm>
              <a:off x="8077622" y="2511280"/>
              <a:ext cx="356781" cy="40735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18"/>
            <p:cNvSpPr/>
            <p:nvPr/>
          </p:nvSpPr>
          <p:spPr>
            <a:xfrm>
              <a:off x="8550190" y="2511280"/>
              <a:ext cx="356781" cy="40735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18"/>
            <p:cNvSpPr/>
            <p:nvPr/>
          </p:nvSpPr>
          <p:spPr>
            <a:xfrm>
              <a:off x="6891576" y="2934613"/>
              <a:ext cx="356781" cy="363445"/>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18"/>
            <p:cNvSpPr/>
            <p:nvPr/>
          </p:nvSpPr>
          <p:spPr>
            <a:xfrm>
              <a:off x="7364144" y="2934613"/>
              <a:ext cx="356781" cy="40735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18"/>
            <p:cNvSpPr/>
            <p:nvPr/>
          </p:nvSpPr>
          <p:spPr>
            <a:xfrm>
              <a:off x="7836713" y="2934613"/>
              <a:ext cx="358124" cy="40735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18"/>
            <p:cNvSpPr/>
            <p:nvPr/>
          </p:nvSpPr>
          <p:spPr>
            <a:xfrm>
              <a:off x="8310574" y="2934613"/>
              <a:ext cx="356781" cy="40735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18"/>
            <p:cNvSpPr/>
            <p:nvPr/>
          </p:nvSpPr>
          <p:spPr>
            <a:xfrm>
              <a:off x="8783142" y="3033085"/>
              <a:ext cx="97227" cy="6127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18"/>
            <p:cNvSpPr/>
            <p:nvPr/>
          </p:nvSpPr>
          <p:spPr>
            <a:xfrm>
              <a:off x="7345494" y="3428467"/>
              <a:ext cx="142484" cy="85242"/>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18"/>
            <p:cNvSpPr/>
            <p:nvPr/>
          </p:nvSpPr>
          <p:spPr>
            <a:xfrm>
              <a:off x="7305558" y="3329945"/>
              <a:ext cx="8057" cy="161133"/>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18"/>
            <p:cNvSpPr/>
            <p:nvPr/>
          </p:nvSpPr>
          <p:spPr>
            <a:xfrm>
              <a:off x="7603761" y="3329945"/>
              <a:ext cx="358124" cy="316846"/>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18"/>
            <p:cNvSpPr/>
            <p:nvPr/>
          </p:nvSpPr>
          <p:spPr>
            <a:xfrm>
              <a:off x="8077622" y="3329945"/>
              <a:ext cx="356781" cy="307546"/>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18"/>
            <p:cNvSpPr/>
            <p:nvPr/>
          </p:nvSpPr>
          <p:spPr>
            <a:xfrm>
              <a:off x="8550190" y="3428467"/>
              <a:ext cx="16014" cy="12035"/>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0" name="Google Shape;400;p18"/>
          <p:cNvSpPr txBox="1">
            <a:spLocks noGrp="1"/>
          </p:cNvSpPr>
          <p:nvPr>
            <p:ph type="title"/>
          </p:nvPr>
        </p:nvSpPr>
        <p:spPr>
          <a:xfrm>
            <a:off x="1569450" y="1152050"/>
            <a:ext cx="6005100" cy="1516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3600">
                <a:solidFill>
                  <a:schemeClr val="accent2"/>
                </a:solidFill>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401" name="Google Shape;401;p18"/>
          <p:cNvSpPr txBox="1">
            <a:spLocks noGrp="1"/>
          </p:cNvSpPr>
          <p:nvPr>
            <p:ph type="subTitle" idx="1"/>
          </p:nvPr>
        </p:nvSpPr>
        <p:spPr>
          <a:xfrm>
            <a:off x="1569450" y="2756350"/>
            <a:ext cx="60051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a:solidFill>
                  <a:schemeClr val="accent2"/>
                </a:solidFill>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e column text 2">
  <p:cSld name="CUSTOM_24_1">
    <p:spTree>
      <p:nvGrpSpPr>
        <p:cNvPr id="1" name="Shape 402"/>
        <p:cNvGrpSpPr/>
        <p:nvPr/>
      </p:nvGrpSpPr>
      <p:grpSpPr>
        <a:xfrm>
          <a:off x="0" y="0"/>
          <a:ext cx="0" cy="0"/>
          <a:chOff x="0" y="0"/>
          <a:chExt cx="0" cy="0"/>
        </a:xfrm>
      </p:grpSpPr>
      <p:sp>
        <p:nvSpPr>
          <p:cNvPr id="403" name="Google Shape;403;p19"/>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04" name="Google Shape;404;p19"/>
          <p:cNvSpPr txBox="1">
            <a:spLocks noGrp="1"/>
          </p:cNvSpPr>
          <p:nvPr>
            <p:ph type="subTitle" idx="1"/>
          </p:nvPr>
        </p:nvSpPr>
        <p:spPr>
          <a:xfrm>
            <a:off x="713250" y="1123450"/>
            <a:ext cx="7717500" cy="34428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1"/>
              </a:buClr>
              <a:buSzPts val="1800"/>
              <a:buAutoNum type="arabicPeriod"/>
              <a:defRPr sz="1600"/>
            </a:lvl1pPr>
            <a:lvl2pPr lvl="1">
              <a:spcBef>
                <a:spcPts val="0"/>
              </a:spcBef>
              <a:spcAft>
                <a:spcPts val="0"/>
              </a:spcAft>
              <a:buClr>
                <a:schemeClr val="accent1"/>
              </a:buClr>
              <a:buSzPts val="1400"/>
              <a:buAutoNum type="alphaLcPeriod"/>
              <a:defRPr sz="1600"/>
            </a:lvl2pPr>
            <a:lvl3pPr lvl="2">
              <a:spcBef>
                <a:spcPts val="0"/>
              </a:spcBef>
              <a:spcAft>
                <a:spcPts val="0"/>
              </a:spcAft>
              <a:buSzPts val="1400"/>
              <a:buAutoNum type="romanLcPeriod"/>
              <a:defRPr/>
            </a:lvl3pPr>
            <a:lvl4pPr lvl="3">
              <a:spcBef>
                <a:spcPts val="0"/>
              </a:spcBef>
              <a:spcAft>
                <a:spcPts val="0"/>
              </a:spcAft>
              <a:buSzPts val="1400"/>
              <a:buAutoNum type="arabicPeriod"/>
              <a:defRPr/>
            </a:lvl4pPr>
            <a:lvl5pPr lvl="4">
              <a:spcBef>
                <a:spcPts val="0"/>
              </a:spcBef>
              <a:spcAft>
                <a:spcPts val="0"/>
              </a:spcAft>
              <a:buSzPts val="1400"/>
              <a:buAutoNum type="alphaLcPeriod"/>
              <a:defRPr/>
            </a:lvl5pPr>
            <a:lvl6pPr lvl="5">
              <a:spcBef>
                <a:spcPts val="0"/>
              </a:spcBef>
              <a:spcAft>
                <a:spcPts val="0"/>
              </a:spcAft>
              <a:buSzPts val="1400"/>
              <a:buAutoNum type="romanLcPeriod"/>
              <a:defRPr/>
            </a:lvl6pPr>
            <a:lvl7pPr lvl="6">
              <a:spcBef>
                <a:spcPts val="0"/>
              </a:spcBef>
              <a:spcAft>
                <a:spcPts val="0"/>
              </a:spcAft>
              <a:buSzPts val="1400"/>
              <a:buAutoNum type="arabicPeriod"/>
              <a:defRPr/>
            </a:lvl7pPr>
            <a:lvl8pPr lvl="7">
              <a:spcBef>
                <a:spcPts val="0"/>
              </a:spcBef>
              <a:spcAft>
                <a:spcPts val="0"/>
              </a:spcAft>
              <a:buSzPts val="1400"/>
              <a:buAutoNum type="alphaLcPeriod"/>
              <a:defRPr/>
            </a:lvl8pPr>
            <a:lvl9pPr lvl="8">
              <a:spcBef>
                <a:spcPts val="0"/>
              </a:spcBef>
              <a:spcAft>
                <a:spcPts val="0"/>
              </a:spcAft>
              <a:buSzPts val="1400"/>
              <a:buAutoNum type="romanLcPeriod"/>
              <a:defRPr/>
            </a:lvl9pPr>
          </a:lstStyle>
          <a:p>
            <a:endParaRPr/>
          </a:p>
        </p:txBody>
      </p:sp>
      <p:sp>
        <p:nvSpPr>
          <p:cNvPr id="405" name="Google Shape;405;p19"/>
          <p:cNvSpPr/>
          <p:nvPr/>
        </p:nvSpPr>
        <p:spPr>
          <a:xfrm>
            <a:off x="-598400" y="3985675"/>
            <a:ext cx="1844545" cy="1627040"/>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rgbClr val="C8A5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19"/>
          <p:cNvSpPr/>
          <p:nvPr/>
        </p:nvSpPr>
        <p:spPr>
          <a:xfrm rot="7619243">
            <a:off x="7150868" y="2766901"/>
            <a:ext cx="3210914" cy="3197601"/>
          </a:xfrm>
          <a:custGeom>
            <a:avLst/>
            <a:gdLst/>
            <a:ahLst/>
            <a:cxnLst/>
            <a:rect l="l" t="t" r="r" b="b"/>
            <a:pathLst>
              <a:path w="48235" h="48035" extrusionOk="0">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7" name="Google Shape;407;p19"/>
          <p:cNvGrpSpPr/>
          <p:nvPr/>
        </p:nvGrpSpPr>
        <p:grpSpPr>
          <a:xfrm>
            <a:off x="7295305" y="-672969"/>
            <a:ext cx="2270935" cy="2260334"/>
            <a:chOff x="6762468" y="1386456"/>
            <a:chExt cx="2270935" cy="2260334"/>
          </a:xfrm>
        </p:grpSpPr>
        <p:sp>
          <p:nvSpPr>
            <p:cNvPr id="408" name="Google Shape;408;p19"/>
            <p:cNvSpPr/>
            <p:nvPr/>
          </p:nvSpPr>
          <p:spPr>
            <a:xfrm>
              <a:off x="6762468" y="1386456"/>
              <a:ext cx="2270935" cy="2260292"/>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19"/>
            <p:cNvSpPr/>
            <p:nvPr/>
          </p:nvSpPr>
          <p:spPr>
            <a:xfrm>
              <a:off x="7236329" y="1587480"/>
              <a:ext cx="12035" cy="9350"/>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19"/>
            <p:cNvSpPr/>
            <p:nvPr/>
          </p:nvSpPr>
          <p:spPr>
            <a:xfrm>
              <a:off x="7364144" y="1394464"/>
              <a:ext cx="356781" cy="300882"/>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19"/>
            <p:cNvSpPr/>
            <p:nvPr/>
          </p:nvSpPr>
          <p:spPr>
            <a:xfrm>
              <a:off x="7836713" y="1386456"/>
              <a:ext cx="358124" cy="308889"/>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19"/>
            <p:cNvSpPr/>
            <p:nvPr/>
          </p:nvSpPr>
          <p:spPr>
            <a:xfrm>
              <a:off x="8310574" y="1516908"/>
              <a:ext cx="135819" cy="79920"/>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19"/>
            <p:cNvSpPr/>
            <p:nvPr/>
          </p:nvSpPr>
          <p:spPr>
            <a:xfrm>
              <a:off x="8484940" y="1543565"/>
              <a:ext cx="8057" cy="151784"/>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19"/>
            <p:cNvSpPr/>
            <p:nvPr/>
          </p:nvSpPr>
          <p:spPr>
            <a:xfrm>
              <a:off x="6838311" y="2099984"/>
              <a:ext cx="2735" cy="537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19"/>
            <p:cNvSpPr/>
            <p:nvPr/>
          </p:nvSpPr>
          <p:spPr>
            <a:xfrm>
              <a:off x="7012727" y="1801781"/>
              <a:ext cx="2686" cy="273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19"/>
            <p:cNvSpPr/>
            <p:nvPr/>
          </p:nvSpPr>
          <p:spPr>
            <a:xfrm>
              <a:off x="6912862" y="1942876"/>
              <a:ext cx="102548" cy="63956"/>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19"/>
            <p:cNvSpPr/>
            <p:nvPr/>
          </p:nvSpPr>
          <p:spPr>
            <a:xfrm>
              <a:off x="7131192" y="1696645"/>
              <a:ext cx="356781" cy="408702"/>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19"/>
            <p:cNvSpPr/>
            <p:nvPr/>
          </p:nvSpPr>
          <p:spPr>
            <a:xfrm>
              <a:off x="7603761" y="1696645"/>
              <a:ext cx="358124" cy="40735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19"/>
            <p:cNvSpPr/>
            <p:nvPr/>
          </p:nvSpPr>
          <p:spPr>
            <a:xfrm>
              <a:off x="8077622" y="1696645"/>
              <a:ext cx="356781" cy="40735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19"/>
            <p:cNvSpPr/>
            <p:nvPr/>
          </p:nvSpPr>
          <p:spPr>
            <a:xfrm>
              <a:off x="8550190" y="1736581"/>
              <a:ext cx="356781" cy="367424"/>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19"/>
            <p:cNvSpPr/>
            <p:nvPr/>
          </p:nvSpPr>
          <p:spPr>
            <a:xfrm>
              <a:off x="6891576" y="2115948"/>
              <a:ext cx="356781" cy="40735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19"/>
            <p:cNvSpPr/>
            <p:nvPr/>
          </p:nvSpPr>
          <p:spPr>
            <a:xfrm>
              <a:off x="7364144" y="2115948"/>
              <a:ext cx="356781" cy="40735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19"/>
            <p:cNvSpPr/>
            <p:nvPr/>
          </p:nvSpPr>
          <p:spPr>
            <a:xfrm>
              <a:off x="7836713" y="2115948"/>
              <a:ext cx="358124" cy="40735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19"/>
            <p:cNvSpPr/>
            <p:nvPr/>
          </p:nvSpPr>
          <p:spPr>
            <a:xfrm>
              <a:off x="8310574" y="2114606"/>
              <a:ext cx="356781" cy="408702"/>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19"/>
            <p:cNvSpPr/>
            <p:nvPr/>
          </p:nvSpPr>
          <p:spPr>
            <a:xfrm>
              <a:off x="8783142" y="2114606"/>
              <a:ext cx="239661" cy="408702"/>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19"/>
            <p:cNvSpPr/>
            <p:nvPr/>
          </p:nvSpPr>
          <p:spPr>
            <a:xfrm>
              <a:off x="6773111" y="2511280"/>
              <a:ext cx="242297" cy="40735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19"/>
            <p:cNvSpPr/>
            <p:nvPr/>
          </p:nvSpPr>
          <p:spPr>
            <a:xfrm>
              <a:off x="7131192" y="2511280"/>
              <a:ext cx="356781" cy="40735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19"/>
            <p:cNvSpPr/>
            <p:nvPr/>
          </p:nvSpPr>
          <p:spPr>
            <a:xfrm>
              <a:off x="7603761" y="2511280"/>
              <a:ext cx="358124" cy="40735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19"/>
            <p:cNvSpPr/>
            <p:nvPr/>
          </p:nvSpPr>
          <p:spPr>
            <a:xfrm>
              <a:off x="8077622" y="2511280"/>
              <a:ext cx="356781" cy="40735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19"/>
            <p:cNvSpPr/>
            <p:nvPr/>
          </p:nvSpPr>
          <p:spPr>
            <a:xfrm>
              <a:off x="8550190" y="2511280"/>
              <a:ext cx="356781" cy="40735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19"/>
            <p:cNvSpPr/>
            <p:nvPr/>
          </p:nvSpPr>
          <p:spPr>
            <a:xfrm>
              <a:off x="6891576" y="2934613"/>
              <a:ext cx="356781" cy="363445"/>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19"/>
            <p:cNvSpPr/>
            <p:nvPr/>
          </p:nvSpPr>
          <p:spPr>
            <a:xfrm>
              <a:off x="7364144" y="2934613"/>
              <a:ext cx="356781" cy="40735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19"/>
            <p:cNvSpPr/>
            <p:nvPr/>
          </p:nvSpPr>
          <p:spPr>
            <a:xfrm>
              <a:off x="7836713" y="2934613"/>
              <a:ext cx="358124" cy="40735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19"/>
            <p:cNvSpPr/>
            <p:nvPr/>
          </p:nvSpPr>
          <p:spPr>
            <a:xfrm>
              <a:off x="8310574" y="2934613"/>
              <a:ext cx="356781" cy="40735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19"/>
            <p:cNvSpPr/>
            <p:nvPr/>
          </p:nvSpPr>
          <p:spPr>
            <a:xfrm>
              <a:off x="8783142" y="3033085"/>
              <a:ext cx="97227" cy="6127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19"/>
            <p:cNvSpPr/>
            <p:nvPr/>
          </p:nvSpPr>
          <p:spPr>
            <a:xfrm>
              <a:off x="7345494" y="3428467"/>
              <a:ext cx="142484" cy="85242"/>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19"/>
            <p:cNvSpPr/>
            <p:nvPr/>
          </p:nvSpPr>
          <p:spPr>
            <a:xfrm>
              <a:off x="7305558" y="3329945"/>
              <a:ext cx="8057" cy="161133"/>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19"/>
            <p:cNvSpPr/>
            <p:nvPr/>
          </p:nvSpPr>
          <p:spPr>
            <a:xfrm>
              <a:off x="7603761" y="3329945"/>
              <a:ext cx="358124" cy="316846"/>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19"/>
            <p:cNvSpPr/>
            <p:nvPr/>
          </p:nvSpPr>
          <p:spPr>
            <a:xfrm>
              <a:off x="8077622" y="3329945"/>
              <a:ext cx="356781" cy="307546"/>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19"/>
            <p:cNvSpPr/>
            <p:nvPr/>
          </p:nvSpPr>
          <p:spPr>
            <a:xfrm>
              <a:off x="8550190" y="3428467"/>
              <a:ext cx="16014" cy="12035"/>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1">
  <p:cSld name="CUSTOM_6">
    <p:spTree>
      <p:nvGrpSpPr>
        <p:cNvPr id="1" name="Shape 740"/>
        <p:cNvGrpSpPr/>
        <p:nvPr/>
      </p:nvGrpSpPr>
      <p:grpSpPr>
        <a:xfrm>
          <a:off x="0" y="0"/>
          <a:ext cx="0" cy="0"/>
          <a:chOff x="0" y="0"/>
          <a:chExt cx="0" cy="0"/>
        </a:xfrm>
      </p:grpSpPr>
      <p:sp>
        <p:nvSpPr>
          <p:cNvPr id="741" name="Google Shape;741;p34"/>
          <p:cNvSpPr/>
          <p:nvPr/>
        </p:nvSpPr>
        <p:spPr>
          <a:xfrm rot="-2187687">
            <a:off x="6997415" y="2824325"/>
            <a:ext cx="1938838" cy="3305612"/>
          </a:xfrm>
          <a:custGeom>
            <a:avLst/>
            <a:gdLst/>
            <a:ahLst/>
            <a:cxnLst/>
            <a:rect l="l" t="t" r="r" b="b"/>
            <a:pathLst>
              <a:path w="19210" h="32752" extrusionOk="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4"/>
          <p:cNvSpPr/>
          <p:nvPr/>
        </p:nvSpPr>
        <p:spPr>
          <a:xfrm rot="1855510">
            <a:off x="2523490" y="193756"/>
            <a:ext cx="4979106" cy="4104445"/>
          </a:xfrm>
          <a:custGeom>
            <a:avLst/>
            <a:gdLst/>
            <a:ahLst/>
            <a:cxnLst/>
            <a:rect l="l" t="t" r="r" b="b"/>
            <a:pathLst>
              <a:path w="59243" h="48836" extrusionOk="0">
                <a:moveTo>
                  <a:pt x="27153" y="9007"/>
                </a:moveTo>
                <a:cubicBezTo>
                  <a:pt x="33591" y="9007"/>
                  <a:pt x="31990" y="9240"/>
                  <a:pt x="38094" y="5071"/>
                </a:cubicBezTo>
                <a:cubicBezTo>
                  <a:pt x="44232" y="901"/>
                  <a:pt x="51737" y="0"/>
                  <a:pt x="55473" y="5071"/>
                </a:cubicBezTo>
                <a:cubicBezTo>
                  <a:pt x="59243" y="10108"/>
                  <a:pt x="46800" y="16346"/>
                  <a:pt x="46767" y="22483"/>
                </a:cubicBezTo>
                <a:cubicBezTo>
                  <a:pt x="46734" y="28621"/>
                  <a:pt x="48768" y="48835"/>
                  <a:pt x="28354" y="48835"/>
                </a:cubicBezTo>
                <a:cubicBezTo>
                  <a:pt x="7939" y="48835"/>
                  <a:pt x="0" y="22583"/>
                  <a:pt x="8973" y="14011"/>
                </a:cubicBezTo>
                <a:cubicBezTo>
                  <a:pt x="17946" y="5471"/>
                  <a:pt x="20715" y="9007"/>
                  <a:pt x="27153" y="9007"/>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4"/>
          <p:cNvSpPr/>
          <p:nvPr/>
        </p:nvSpPr>
        <p:spPr>
          <a:xfrm rot="10800000" flipH="1">
            <a:off x="242450" y="2888462"/>
            <a:ext cx="1774800" cy="1774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44" name="Google Shape;744;p34"/>
          <p:cNvGrpSpPr/>
          <p:nvPr/>
        </p:nvGrpSpPr>
        <p:grpSpPr>
          <a:xfrm rot="10800000" flipH="1">
            <a:off x="955516" y="2266845"/>
            <a:ext cx="1696762" cy="1688828"/>
            <a:chOff x="2414491" y="671177"/>
            <a:chExt cx="1830972" cy="1822411"/>
          </a:xfrm>
        </p:grpSpPr>
        <p:sp>
          <p:nvSpPr>
            <p:cNvPr id="745" name="Google Shape;745;p34"/>
            <p:cNvSpPr/>
            <p:nvPr/>
          </p:nvSpPr>
          <p:spPr>
            <a:xfrm>
              <a:off x="2414491" y="671177"/>
              <a:ext cx="1830972" cy="1822391"/>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34"/>
            <p:cNvSpPr/>
            <p:nvPr/>
          </p:nvSpPr>
          <p:spPr>
            <a:xfrm>
              <a:off x="2796545" y="833253"/>
              <a:ext cx="9704" cy="7538"/>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4"/>
            <p:cNvSpPr/>
            <p:nvPr/>
          </p:nvSpPr>
          <p:spPr>
            <a:xfrm>
              <a:off x="2899597" y="677633"/>
              <a:ext cx="287659" cy="242590"/>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4"/>
            <p:cNvSpPr/>
            <p:nvPr/>
          </p:nvSpPr>
          <p:spPr>
            <a:xfrm>
              <a:off x="3280608" y="671177"/>
              <a:ext cx="288742" cy="249046"/>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34"/>
            <p:cNvSpPr/>
            <p:nvPr/>
          </p:nvSpPr>
          <p:spPr>
            <a:xfrm>
              <a:off x="3662662" y="776354"/>
              <a:ext cx="109506" cy="64437"/>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4"/>
            <p:cNvSpPr/>
            <p:nvPr/>
          </p:nvSpPr>
          <p:spPr>
            <a:xfrm>
              <a:off x="3803246" y="797847"/>
              <a:ext cx="6496" cy="122378"/>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34"/>
            <p:cNvSpPr/>
            <p:nvPr/>
          </p:nvSpPr>
          <p:spPr>
            <a:xfrm>
              <a:off x="2475641" y="1246463"/>
              <a:ext cx="2205" cy="433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34"/>
            <p:cNvSpPr/>
            <p:nvPr/>
          </p:nvSpPr>
          <p:spPr>
            <a:xfrm>
              <a:off x="2616265" y="1006036"/>
              <a:ext cx="2165" cy="220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34"/>
            <p:cNvSpPr/>
            <p:nvPr/>
          </p:nvSpPr>
          <p:spPr>
            <a:xfrm>
              <a:off x="2535748" y="1119794"/>
              <a:ext cx="82681" cy="51565"/>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4"/>
            <p:cNvSpPr/>
            <p:nvPr/>
          </p:nvSpPr>
          <p:spPr>
            <a:xfrm>
              <a:off x="2711778" y="921268"/>
              <a:ext cx="287659" cy="329521"/>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4"/>
            <p:cNvSpPr/>
            <p:nvPr/>
          </p:nvSpPr>
          <p:spPr>
            <a:xfrm>
              <a:off x="3092789" y="921268"/>
              <a:ext cx="288742" cy="32843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34"/>
            <p:cNvSpPr/>
            <p:nvPr/>
          </p:nvSpPr>
          <p:spPr>
            <a:xfrm>
              <a:off x="3474843" y="921268"/>
              <a:ext cx="287659" cy="32843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34"/>
            <p:cNvSpPr/>
            <p:nvPr/>
          </p:nvSpPr>
          <p:spPr>
            <a:xfrm>
              <a:off x="3855854" y="953467"/>
              <a:ext cx="287659" cy="296240"/>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34"/>
            <p:cNvSpPr/>
            <p:nvPr/>
          </p:nvSpPr>
          <p:spPr>
            <a:xfrm>
              <a:off x="2417699" y="1498640"/>
              <a:ext cx="7538" cy="9704"/>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34"/>
            <p:cNvSpPr/>
            <p:nvPr/>
          </p:nvSpPr>
          <p:spPr>
            <a:xfrm>
              <a:off x="2518586" y="1259335"/>
              <a:ext cx="287659" cy="32843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34"/>
            <p:cNvSpPr/>
            <p:nvPr/>
          </p:nvSpPr>
          <p:spPr>
            <a:xfrm>
              <a:off x="2899597" y="1259335"/>
              <a:ext cx="287659" cy="32843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34"/>
            <p:cNvSpPr/>
            <p:nvPr/>
          </p:nvSpPr>
          <p:spPr>
            <a:xfrm>
              <a:off x="3280608" y="1259335"/>
              <a:ext cx="288742" cy="32843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34"/>
            <p:cNvSpPr/>
            <p:nvPr/>
          </p:nvSpPr>
          <p:spPr>
            <a:xfrm>
              <a:off x="3662662" y="1258252"/>
              <a:ext cx="287659" cy="329521"/>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34"/>
            <p:cNvSpPr/>
            <p:nvPr/>
          </p:nvSpPr>
          <p:spPr>
            <a:xfrm>
              <a:off x="4043673" y="1258252"/>
              <a:ext cx="193230" cy="329521"/>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34"/>
            <p:cNvSpPr/>
            <p:nvPr/>
          </p:nvSpPr>
          <p:spPr>
            <a:xfrm>
              <a:off x="2423072" y="1578074"/>
              <a:ext cx="195355" cy="32843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34"/>
            <p:cNvSpPr/>
            <p:nvPr/>
          </p:nvSpPr>
          <p:spPr>
            <a:xfrm>
              <a:off x="2711778" y="1578074"/>
              <a:ext cx="287659" cy="32843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34"/>
            <p:cNvSpPr/>
            <p:nvPr/>
          </p:nvSpPr>
          <p:spPr>
            <a:xfrm>
              <a:off x="3092789" y="1578074"/>
              <a:ext cx="288742" cy="32843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34"/>
            <p:cNvSpPr/>
            <p:nvPr/>
          </p:nvSpPr>
          <p:spPr>
            <a:xfrm>
              <a:off x="3474843" y="1578074"/>
              <a:ext cx="287659" cy="32843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34"/>
            <p:cNvSpPr/>
            <p:nvPr/>
          </p:nvSpPr>
          <p:spPr>
            <a:xfrm>
              <a:off x="3855854" y="1578074"/>
              <a:ext cx="287659" cy="32843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34"/>
            <p:cNvSpPr/>
            <p:nvPr/>
          </p:nvSpPr>
          <p:spPr>
            <a:xfrm>
              <a:off x="2518586" y="1919388"/>
              <a:ext cx="287659" cy="293033"/>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34"/>
            <p:cNvSpPr/>
            <p:nvPr/>
          </p:nvSpPr>
          <p:spPr>
            <a:xfrm>
              <a:off x="2899597" y="1919388"/>
              <a:ext cx="287659" cy="32843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34"/>
            <p:cNvSpPr/>
            <p:nvPr/>
          </p:nvSpPr>
          <p:spPr>
            <a:xfrm>
              <a:off x="3280608" y="1919388"/>
              <a:ext cx="288742" cy="32843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34"/>
            <p:cNvSpPr/>
            <p:nvPr/>
          </p:nvSpPr>
          <p:spPr>
            <a:xfrm>
              <a:off x="3662662" y="1919388"/>
              <a:ext cx="287659" cy="32843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34"/>
            <p:cNvSpPr/>
            <p:nvPr/>
          </p:nvSpPr>
          <p:spPr>
            <a:xfrm>
              <a:off x="4043673" y="1998782"/>
              <a:ext cx="78391" cy="4940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34"/>
            <p:cNvSpPr/>
            <p:nvPr/>
          </p:nvSpPr>
          <p:spPr>
            <a:xfrm>
              <a:off x="2884560" y="2317561"/>
              <a:ext cx="114879" cy="68727"/>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34"/>
            <p:cNvSpPr/>
            <p:nvPr/>
          </p:nvSpPr>
          <p:spPr>
            <a:xfrm>
              <a:off x="2852362" y="2238127"/>
              <a:ext cx="6496" cy="129916"/>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34"/>
            <p:cNvSpPr/>
            <p:nvPr/>
          </p:nvSpPr>
          <p:spPr>
            <a:xfrm>
              <a:off x="3092789" y="2238127"/>
              <a:ext cx="288742" cy="255461"/>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34"/>
            <p:cNvSpPr/>
            <p:nvPr/>
          </p:nvSpPr>
          <p:spPr>
            <a:xfrm>
              <a:off x="3474843" y="2238127"/>
              <a:ext cx="287659" cy="24796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34"/>
            <p:cNvSpPr/>
            <p:nvPr/>
          </p:nvSpPr>
          <p:spPr>
            <a:xfrm>
              <a:off x="3855854" y="2317561"/>
              <a:ext cx="12911" cy="9704"/>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9" name="Google Shape;779;p34"/>
          <p:cNvSpPr/>
          <p:nvPr/>
        </p:nvSpPr>
        <p:spPr>
          <a:xfrm rot="-7977683">
            <a:off x="6033949" y="548625"/>
            <a:ext cx="1554661" cy="1491741"/>
          </a:xfrm>
          <a:custGeom>
            <a:avLst/>
            <a:gdLst/>
            <a:ahLst/>
            <a:cxnLst/>
            <a:rect l="l" t="t" r="r" b="b"/>
            <a:pathLst>
              <a:path w="20582" h="19749" extrusionOk="0">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34">
            <a:hlinkClick r:id="rId2" action="ppaction://hlinksldjump"/>
          </p:cNvPr>
          <p:cNvSpPr txBox="1">
            <a:spLocks noGrp="1"/>
          </p:cNvSpPr>
          <p:nvPr>
            <p:ph type="title"/>
          </p:nvPr>
        </p:nvSpPr>
        <p:spPr>
          <a:xfrm>
            <a:off x="2019300" y="1960425"/>
            <a:ext cx="5105400" cy="1213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54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81" name="Google Shape;781;p34"/>
          <p:cNvSpPr txBox="1">
            <a:spLocks noGrp="1"/>
          </p:cNvSpPr>
          <p:nvPr>
            <p:ph type="title" idx="2" hasCustomPrompt="1"/>
          </p:nvPr>
        </p:nvSpPr>
        <p:spPr>
          <a:xfrm>
            <a:off x="2019300" y="914400"/>
            <a:ext cx="5105400" cy="1213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7500">
                <a:solidFill>
                  <a:schemeClr val="accent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ext ">
  <p:cSld name="CUSTOM_32_2">
    <p:spTree>
      <p:nvGrpSpPr>
        <p:cNvPr id="1" name="Shape 972"/>
        <p:cNvGrpSpPr/>
        <p:nvPr/>
      </p:nvGrpSpPr>
      <p:grpSpPr>
        <a:xfrm>
          <a:off x="0" y="0"/>
          <a:ext cx="0" cy="0"/>
          <a:chOff x="0" y="0"/>
          <a:chExt cx="0" cy="0"/>
        </a:xfrm>
      </p:grpSpPr>
      <p:sp>
        <p:nvSpPr>
          <p:cNvPr id="973" name="Google Shape;973;p39"/>
          <p:cNvSpPr/>
          <p:nvPr/>
        </p:nvSpPr>
        <p:spPr>
          <a:xfrm rot="672094">
            <a:off x="-3534661" y="414138"/>
            <a:ext cx="4680680" cy="4251900"/>
          </a:xfrm>
          <a:custGeom>
            <a:avLst/>
            <a:gdLst/>
            <a:ahLst/>
            <a:cxnLst/>
            <a:rect l="l" t="t" r="r" b="b"/>
            <a:pathLst>
              <a:path w="65181" h="59210" extrusionOk="0">
                <a:moveTo>
                  <a:pt x="23617" y="9808"/>
                </a:moveTo>
                <a:cubicBezTo>
                  <a:pt x="25785" y="15712"/>
                  <a:pt x="27153" y="21883"/>
                  <a:pt x="35092" y="17079"/>
                </a:cubicBezTo>
                <a:cubicBezTo>
                  <a:pt x="42998" y="12309"/>
                  <a:pt x="55740" y="12376"/>
                  <a:pt x="59276" y="17546"/>
                </a:cubicBezTo>
                <a:cubicBezTo>
                  <a:pt x="62812" y="22717"/>
                  <a:pt x="56140" y="30055"/>
                  <a:pt x="55940" y="36393"/>
                </a:cubicBezTo>
                <a:cubicBezTo>
                  <a:pt x="55740" y="42731"/>
                  <a:pt x="65180" y="49603"/>
                  <a:pt x="57741" y="54406"/>
                </a:cubicBezTo>
                <a:cubicBezTo>
                  <a:pt x="50303" y="59210"/>
                  <a:pt x="31556" y="57108"/>
                  <a:pt x="33224" y="47535"/>
                </a:cubicBezTo>
                <a:cubicBezTo>
                  <a:pt x="34892" y="37928"/>
                  <a:pt x="25719" y="35026"/>
                  <a:pt x="17579" y="31256"/>
                </a:cubicBezTo>
                <a:cubicBezTo>
                  <a:pt x="9440" y="27520"/>
                  <a:pt x="0" y="13744"/>
                  <a:pt x="7706" y="6872"/>
                </a:cubicBezTo>
                <a:cubicBezTo>
                  <a:pt x="15411" y="1"/>
                  <a:pt x="21449" y="3870"/>
                  <a:pt x="23617" y="980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39"/>
          <p:cNvSpPr/>
          <p:nvPr/>
        </p:nvSpPr>
        <p:spPr>
          <a:xfrm>
            <a:off x="8264550" y="465501"/>
            <a:ext cx="1460036" cy="1906827"/>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39"/>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76" name="Google Shape;976;p39"/>
          <p:cNvSpPr txBox="1">
            <a:spLocks noGrp="1"/>
          </p:cNvSpPr>
          <p:nvPr>
            <p:ph type="subTitle" idx="1"/>
          </p:nvPr>
        </p:nvSpPr>
        <p:spPr>
          <a:xfrm>
            <a:off x="713250" y="1126100"/>
            <a:ext cx="7717500" cy="3442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1050"/>
              <a:buFont typeface="Ubuntu"/>
              <a:buChar char="●"/>
              <a:defRPr sz="1600"/>
            </a:lvl1pPr>
            <a:lvl2pPr lvl="1" rtl="0">
              <a:spcBef>
                <a:spcPts val="0"/>
              </a:spcBef>
              <a:spcAft>
                <a:spcPts val="0"/>
              </a:spcAft>
              <a:buClr>
                <a:schemeClr val="dk1"/>
              </a:buClr>
              <a:buSzPts val="1400"/>
              <a:buFont typeface="Ubuntu"/>
              <a:buAutoNum type="alphaLcPeriod"/>
              <a:defRPr sz="1600"/>
            </a:lvl2pPr>
            <a:lvl3pPr lvl="2" rtl="0">
              <a:spcBef>
                <a:spcPts val="0"/>
              </a:spcBef>
              <a:spcAft>
                <a:spcPts val="0"/>
              </a:spcAft>
              <a:buClr>
                <a:schemeClr val="dk1"/>
              </a:buClr>
              <a:buSzPts val="1400"/>
              <a:buFont typeface="Ubuntu"/>
              <a:buAutoNum type="romanLcPeriod"/>
              <a:defRPr/>
            </a:lvl3pPr>
            <a:lvl4pPr lvl="3" rtl="0">
              <a:spcBef>
                <a:spcPts val="0"/>
              </a:spcBef>
              <a:spcAft>
                <a:spcPts val="0"/>
              </a:spcAft>
              <a:buClr>
                <a:schemeClr val="dk1"/>
              </a:buClr>
              <a:buSzPts val="1400"/>
              <a:buFont typeface="Ubuntu"/>
              <a:buAutoNum type="arabicPeriod"/>
              <a:defRPr/>
            </a:lvl4pPr>
            <a:lvl5pPr lvl="4" rtl="0">
              <a:spcBef>
                <a:spcPts val="0"/>
              </a:spcBef>
              <a:spcAft>
                <a:spcPts val="0"/>
              </a:spcAft>
              <a:buClr>
                <a:schemeClr val="dk1"/>
              </a:buClr>
              <a:buSzPts val="1400"/>
              <a:buFont typeface="Ubuntu"/>
              <a:buAutoNum type="alphaLcPeriod"/>
              <a:defRPr/>
            </a:lvl5pPr>
            <a:lvl6pPr lvl="5" rtl="0">
              <a:spcBef>
                <a:spcPts val="0"/>
              </a:spcBef>
              <a:spcAft>
                <a:spcPts val="0"/>
              </a:spcAft>
              <a:buClr>
                <a:schemeClr val="dk1"/>
              </a:buClr>
              <a:buSzPts val="1400"/>
              <a:buFont typeface="Ubuntu"/>
              <a:buAutoNum type="romanLcPeriod"/>
              <a:defRPr/>
            </a:lvl6pPr>
            <a:lvl7pPr lvl="6" rtl="0">
              <a:spcBef>
                <a:spcPts val="0"/>
              </a:spcBef>
              <a:spcAft>
                <a:spcPts val="0"/>
              </a:spcAft>
              <a:buClr>
                <a:schemeClr val="dk1"/>
              </a:buClr>
              <a:buSzPts val="1400"/>
              <a:buFont typeface="Ubuntu"/>
              <a:buAutoNum type="arabicPeriod"/>
              <a:defRPr/>
            </a:lvl7pPr>
            <a:lvl8pPr lvl="7" rtl="0">
              <a:spcBef>
                <a:spcPts val="0"/>
              </a:spcBef>
              <a:spcAft>
                <a:spcPts val="0"/>
              </a:spcAft>
              <a:buClr>
                <a:schemeClr val="dk1"/>
              </a:buClr>
              <a:buSzPts val="1400"/>
              <a:buFont typeface="Ubuntu"/>
              <a:buAutoNum type="alphaLcPeriod"/>
              <a:defRPr/>
            </a:lvl8pPr>
            <a:lvl9pPr lvl="8" rtl="0">
              <a:spcBef>
                <a:spcPts val="0"/>
              </a:spcBef>
              <a:spcAft>
                <a:spcPts val="0"/>
              </a:spcAft>
              <a:buClr>
                <a:schemeClr val="dk1"/>
              </a:buClr>
              <a:buSzPts val="1400"/>
              <a:buFont typeface="Ubuntu"/>
              <a:buAutoNum type="romanLcPeriod"/>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1">
  <p:cSld name="CUSTOM_2">
    <p:spTree>
      <p:nvGrpSpPr>
        <p:cNvPr id="1" name="Shape 1226"/>
        <p:cNvGrpSpPr/>
        <p:nvPr/>
      </p:nvGrpSpPr>
      <p:grpSpPr>
        <a:xfrm>
          <a:off x="0" y="0"/>
          <a:ext cx="0" cy="0"/>
          <a:chOff x="0" y="0"/>
          <a:chExt cx="0" cy="0"/>
        </a:xfrm>
      </p:grpSpPr>
      <p:grpSp>
        <p:nvGrpSpPr>
          <p:cNvPr id="1227" name="Google Shape;1227;p49"/>
          <p:cNvGrpSpPr/>
          <p:nvPr/>
        </p:nvGrpSpPr>
        <p:grpSpPr>
          <a:xfrm>
            <a:off x="5" y="-80449"/>
            <a:ext cx="2277317" cy="5304377"/>
            <a:chOff x="224725" y="566950"/>
            <a:chExt cx="1850875" cy="4311100"/>
          </a:xfrm>
        </p:grpSpPr>
        <p:sp>
          <p:nvSpPr>
            <p:cNvPr id="1228" name="Google Shape;1228;p49"/>
            <p:cNvSpPr/>
            <p:nvPr/>
          </p:nvSpPr>
          <p:spPr>
            <a:xfrm>
              <a:off x="1914975" y="566950"/>
              <a:ext cx="160625" cy="2033000"/>
            </a:xfrm>
            <a:custGeom>
              <a:avLst/>
              <a:gdLst/>
              <a:ahLst/>
              <a:cxnLst/>
              <a:rect l="l" t="t" r="r" b="b"/>
              <a:pathLst>
                <a:path w="6425" h="81320" extrusionOk="0">
                  <a:moveTo>
                    <a:pt x="126" y="1"/>
                  </a:moveTo>
                  <a:cubicBezTo>
                    <a:pt x="81" y="1"/>
                    <a:pt x="44" y="24"/>
                    <a:pt x="27" y="57"/>
                  </a:cubicBezTo>
                  <a:cubicBezTo>
                    <a:pt x="27" y="84"/>
                    <a:pt x="27" y="110"/>
                    <a:pt x="27" y="137"/>
                  </a:cubicBezTo>
                  <a:cubicBezTo>
                    <a:pt x="27" y="164"/>
                    <a:pt x="27"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45" y="15394"/>
                    <a:pt x="2945" y="15447"/>
                    <a:pt x="2945" y="15501"/>
                  </a:cubicBezTo>
                  <a:cubicBezTo>
                    <a:pt x="2998" y="17321"/>
                    <a:pt x="1848" y="19248"/>
                    <a:pt x="108" y="20292"/>
                  </a:cubicBezTo>
                  <a:cubicBezTo>
                    <a:pt x="54" y="20292"/>
                    <a:pt x="27" y="20318"/>
                    <a:pt x="27" y="20372"/>
                  </a:cubicBezTo>
                  <a:cubicBezTo>
                    <a:pt x="1" y="20425"/>
                    <a:pt x="27" y="20479"/>
                    <a:pt x="81" y="20506"/>
                  </a:cubicBezTo>
                  <a:cubicBezTo>
                    <a:pt x="1794" y="21496"/>
                    <a:pt x="2865" y="23316"/>
                    <a:pt x="2945" y="25324"/>
                  </a:cubicBezTo>
                  <a:cubicBezTo>
                    <a:pt x="2945" y="25350"/>
                    <a:pt x="2972" y="25404"/>
                    <a:pt x="2998" y="25431"/>
                  </a:cubicBezTo>
                  <a:cubicBezTo>
                    <a:pt x="4952" y="26394"/>
                    <a:pt x="6157" y="28348"/>
                    <a:pt x="6157" y="30543"/>
                  </a:cubicBezTo>
                  <a:cubicBezTo>
                    <a:pt x="6157" y="32711"/>
                    <a:pt x="4952" y="34665"/>
                    <a:pt x="2998" y="35628"/>
                  </a:cubicBezTo>
                  <a:cubicBezTo>
                    <a:pt x="2945" y="35655"/>
                    <a:pt x="2918" y="35709"/>
                    <a:pt x="2945" y="35762"/>
                  </a:cubicBezTo>
                  <a:cubicBezTo>
                    <a:pt x="3106"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1" y="81297"/>
                    <a:pt x="104" y="81320"/>
                    <a:pt x="145" y="81320"/>
                  </a:cubicBezTo>
                  <a:cubicBezTo>
                    <a:pt x="170" y="81320"/>
                    <a:pt x="194" y="81311"/>
                    <a:pt x="215" y="81290"/>
                  </a:cubicBezTo>
                  <a:cubicBezTo>
                    <a:pt x="2008" y="80273"/>
                    <a:pt x="3106" y="78427"/>
                    <a:pt x="3186" y="76366"/>
                  </a:cubicBezTo>
                  <a:cubicBezTo>
                    <a:pt x="5166" y="75322"/>
                    <a:pt x="6424" y="73314"/>
                    <a:pt x="6424" y="71066"/>
                  </a:cubicBezTo>
                  <a:cubicBezTo>
                    <a:pt x="6424" y="68818"/>
                    <a:pt x="5166" y="66784"/>
                    <a:pt x="3186" y="65766"/>
                  </a:cubicBezTo>
                  <a:cubicBezTo>
                    <a:pt x="3106" y="63786"/>
                    <a:pt x="2062" y="61992"/>
                    <a:pt x="375" y="60922"/>
                  </a:cubicBezTo>
                  <a:cubicBezTo>
                    <a:pt x="2062" y="59878"/>
                    <a:pt x="3106" y="58085"/>
                    <a:pt x="3186" y="56104"/>
                  </a:cubicBezTo>
                  <a:cubicBezTo>
                    <a:pt x="5166" y="55060"/>
                    <a:pt x="6424" y="53053"/>
                    <a:pt x="6424" y="50804"/>
                  </a:cubicBezTo>
                  <a:cubicBezTo>
                    <a:pt x="6424" y="48556"/>
                    <a:pt x="5166" y="46522"/>
                    <a:pt x="3186" y="45505"/>
                  </a:cubicBezTo>
                  <a:cubicBezTo>
                    <a:pt x="3159" y="43604"/>
                    <a:pt x="2088" y="41731"/>
                    <a:pt x="375" y="40660"/>
                  </a:cubicBezTo>
                  <a:cubicBezTo>
                    <a:pt x="1901" y="39723"/>
                    <a:pt x="3320" y="37877"/>
                    <a:pt x="3186" y="35816"/>
                  </a:cubicBezTo>
                  <a:cubicBezTo>
                    <a:pt x="5193" y="34799"/>
                    <a:pt x="6424" y="32764"/>
                    <a:pt x="6424" y="30543"/>
                  </a:cubicBezTo>
                  <a:cubicBezTo>
                    <a:pt x="6424" y="28295"/>
                    <a:pt x="5166" y="26260"/>
                    <a:pt x="3186" y="25243"/>
                  </a:cubicBezTo>
                  <a:cubicBezTo>
                    <a:pt x="3106" y="23236"/>
                    <a:pt x="2062" y="21443"/>
                    <a:pt x="375" y="20399"/>
                  </a:cubicBezTo>
                  <a:cubicBezTo>
                    <a:pt x="2088" y="19328"/>
                    <a:pt x="3186" y="17454"/>
                    <a:pt x="3186" y="15608"/>
                  </a:cubicBezTo>
                  <a:cubicBezTo>
                    <a:pt x="3186" y="15608"/>
                    <a:pt x="3186" y="15581"/>
                    <a:pt x="3186" y="15554"/>
                  </a:cubicBezTo>
                  <a:cubicBezTo>
                    <a:pt x="5166" y="14537"/>
                    <a:pt x="6424" y="12503"/>
                    <a:pt x="6424" y="10255"/>
                  </a:cubicBezTo>
                  <a:cubicBezTo>
                    <a:pt x="6424" y="8033"/>
                    <a:pt x="5166" y="5999"/>
                    <a:pt x="3186" y="4982"/>
                  </a:cubicBezTo>
                  <a:lnTo>
                    <a:pt x="3186" y="4955"/>
                  </a:lnTo>
                  <a:cubicBezTo>
                    <a:pt x="3186" y="3028"/>
                    <a:pt x="2008" y="1074"/>
                    <a:pt x="215" y="30"/>
                  </a:cubicBezTo>
                  <a:cubicBezTo>
                    <a:pt x="184" y="10"/>
                    <a:pt x="153" y="1"/>
                    <a:pt x="1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49"/>
            <p:cNvSpPr/>
            <p:nvPr/>
          </p:nvSpPr>
          <p:spPr>
            <a:xfrm>
              <a:off x="1761075" y="818875"/>
              <a:ext cx="160625" cy="2032875"/>
            </a:xfrm>
            <a:custGeom>
              <a:avLst/>
              <a:gdLst/>
              <a:ahLst/>
              <a:cxnLst/>
              <a:rect l="l" t="t" r="r" b="b"/>
              <a:pathLst>
                <a:path w="6425" h="81315" extrusionOk="0">
                  <a:moveTo>
                    <a:pt x="149" y="1"/>
                  </a:moveTo>
                  <a:cubicBezTo>
                    <a:pt x="110" y="1"/>
                    <a:pt x="71" y="20"/>
                    <a:pt x="54" y="70"/>
                  </a:cubicBezTo>
                  <a:cubicBezTo>
                    <a:pt x="27" y="70"/>
                    <a:pt x="27" y="97"/>
                    <a:pt x="27" y="124"/>
                  </a:cubicBezTo>
                  <a:cubicBezTo>
                    <a:pt x="27" y="178"/>
                    <a:pt x="54" y="204"/>
                    <a:pt x="81" y="231"/>
                  </a:cubicBezTo>
                  <a:cubicBezTo>
                    <a:pt x="1821" y="1248"/>
                    <a:pt x="2972" y="3175"/>
                    <a:pt x="2945" y="5022"/>
                  </a:cubicBezTo>
                  <a:cubicBezTo>
                    <a:pt x="2945" y="5076"/>
                    <a:pt x="2972" y="5129"/>
                    <a:pt x="2998" y="5156"/>
                  </a:cubicBezTo>
                  <a:cubicBezTo>
                    <a:pt x="4952" y="6119"/>
                    <a:pt x="6183" y="8073"/>
                    <a:pt x="6183" y="10268"/>
                  </a:cubicBezTo>
                  <a:cubicBezTo>
                    <a:pt x="6183" y="12436"/>
                    <a:pt x="4952" y="14390"/>
                    <a:pt x="2998" y="15354"/>
                  </a:cubicBezTo>
                  <a:cubicBezTo>
                    <a:pt x="2972" y="15380"/>
                    <a:pt x="2945" y="15461"/>
                    <a:pt x="2945" y="15487"/>
                  </a:cubicBezTo>
                  <a:cubicBezTo>
                    <a:pt x="2998" y="17334"/>
                    <a:pt x="1847" y="19235"/>
                    <a:pt x="108" y="20278"/>
                  </a:cubicBezTo>
                  <a:cubicBezTo>
                    <a:pt x="81" y="20278"/>
                    <a:pt x="27" y="20305"/>
                    <a:pt x="27" y="20359"/>
                  </a:cubicBezTo>
                  <a:cubicBezTo>
                    <a:pt x="27" y="20412"/>
                    <a:pt x="27" y="20466"/>
                    <a:pt x="81" y="20493"/>
                  </a:cubicBezTo>
                  <a:cubicBezTo>
                    <a:pt x="1821" y="21510"/>
                    <a:pt x="2891" y="23303"/>
                    <a:pt x="2945" y="25310"/>
                  </a:cubicBezTo>
                  <a:cubicBezTo>
                    <a:pt x="2945" y="25364"/>
                    <a:pt x="2972" y="25391"/>
                    <a:pt x="2998" y="25417"/>
                  </a:cubicBezTo>
                  <a:cubicBezTo>
                    <a:pt x="4952" y="26381"/>
                    <a:pt x="6183" y="28362"/>
                    <a:pt x="6183" y="30530"/>
                  </a:cubicBezTo>
                  <a:cubicBezTo>
                    <a:pt x="6183" y="32698"/>
                    <a:pt x="4952" y="34652"/>
                    <a:pt x="2998" y="35642"/>
                  </a:cubicBezTo>
                  <a:cubicBezTo>
                    <a:pt x="2972" y="35642"/>
                    <a:pt x="2945" y="35695"/>
                    <a:pt x="2945" y="35749"/>
                  </a:cubicBezTo>
                  <a:cubicBezTo>
                    <a:pt x="3105" y="37837"/>
                    <a:pt x="1633" y="39630"/>
                    <a:pt x="108" y="40540"/>
                  </a:cubicBezTo>
                  <a:cubicBezTo>
                    <a:pt x="81" y="40540"/>
                    <a:pt x="27" y="40594"/>
                    <a:pt x="27" y="40620"/>
                  </a:cubicBezTo>
                  <a:cubicBezTo>
                    <a:pt x="27" y="40674"/>
                    <a:pt x="27" y="40727"/>
                    <a:pt x="81" y="40754"/>
                  </a:cubicBezTo>
                  <a:cubicBezTo>
                    <a:pt x="1821" y="41771"/>
                    <a:pt x="2945" y="43645"/>
                    <a:pt x="2945" y="45545"/>
                  </a:cubicBezTo>
                  <a:cubicBezTo>
                    <a:pt x="2945" y="45545"/>
                    <a:pt x="2945" y="45545"/>
                    <a:pt x="2945" y="45572"/>
                  </a:cubicBezTo>
                  <a:cubicBezTo>
                    <a:pt x="2945" y="45626"/>
                    <a:pt x="2972" y="45652"/>
                    <a:pt x="2998" y="45679"/>
                  </a:cubicBezTo>
                  <a:cubicBezTo>
                    <a:pt x="4952" y="46669"/>
                    <a:pt x="6183" y="48623"/>
                    <a:pt x="6183" y="50791"/>
                  </a:cubicBezTo>
                  <a:cubicBezTo>
                    <a:pt x="6183" y="52959"/>
                    <a:pt x="4952" y="54913"/>
                    <a:pt x="2998" y="55904"/>
                  </a:cubicBezTo>
                  <a:cubicBezTo>
                    <a:pt x="2972" y="55930"/>
                    <a:pt x="2945" y="55957"/>
                    <a:pt x="2945" y="56011"/>
                  </a:cubicBezTo>
                  <a:cubicBezTo>
                    <a:pt x="2891" y="57991"/>
                    <a:pt x="1847" y="59785"/>
                    <a:pt x="108" y="60802"/>
                  </a:cubicBezTo>
                  <a:cubicBezTo>
                    <a:pt x="81" y="60828"/>
                    <a:pt x="27" y="60855"/>
                    <a:pt x="27" y="60882"/>
                  </a:cubicBezTo>
                  <a:cubicBezTo>
                    <a:pt x="27" y="60935"/>
                    <a:pt x="27" y="60989"/>
                    <a:pt x="81" y="61016"/>
                  </a:cubicBezTo>
                  <a:cubicBezTo>
                    <a:pt x="1821" y="62033"/>
                    <a:pt x="2891" y="63826"/>
                    <a:pt x="2945" y="65834"/>
                  </a:cubicBezTo>
                  <a:cubicBezTo>
                    <a:pt x="2945" y="65887"/>
                    <a:pt x="2972" y="65914"/>
                    <a:pt x="2998" y="65941"/>
                  </a:cubicBezTo>
                  <a:cubicBezTo>
                    <a:pt x="4952" y="66931"/>
                    <a:pt x="6183" y="68885"/>
                    <a:pt x="6183" y="71053"/>
                  </a:cubicBezTo>
                  <a:cubicBezTo>
                    <a:pt x="6183" y="73221"/>
                    <a:pt x="4952" y="75175"/>
                    <a:pt x="2998" y="76165"/>
                  </a:cubicBezTo>
                  <a:cubicBezTo>
                    <a:pt x="2972" y="76192"/>
                    <a:pt x="2945" y="76219"/>
                    <a:pt x="2945" y="76272"/>
                  </a:cubicBezTo>
                  <a:cubicBezTo>
                    <a:pt x="2891" y="78280"/>
                    <a:pt x="1821" y="80073"/>
                    <a:pt x="81" y="81090"/>
                  </a:cubicBezTo>
                  <a:cubicBezTo>
                    <a:pt x="27" y="81117"/>
                    <a:pt x="1" y="81197"/>
                    <a:pt x="54" y="81251"/>
                  </a:cubicBezTo>
                  <a:cubicBezTo>
                    <a:pt x="74" y="81290"/>
                    <a:pt x="122" y="81315"/>
                    <a:pt x="167" y="81315"/>
                  </a:cubicBezTo>
                  <a:cubicBezTo>
                    <a:pt x="184" y="81315"/>
                    <a:pt x="200" y="81311"/>
                    <a:pt x="215" y="81304"/>
                  </a:cubicBezTo>
                  <a:cubicBezTo>
                    <a:pt x="2008" y="80260"/>
                    <a:pt x="3105" y="78413"/>
                    <a:pt x="3186" y="76352"/>
                  </a:cubicBezTo>
                  <a:cubicBezTo>
                    <a:pt x="5193" y="75309"/>
                    <a:pt x="6424" y="73301"/>
                    <a:pt x="6424" y="71053"/>
                  </a:cubicBezTo>
                  <a:cubicBezTo>
                    <a:pt x="6424" y="68805"/>
                    <a:pt x="5193" y="66797"/>
                    <a:pt x="3186" y="65753"/>
                  </a:cubicBezTo>
                  <a:cubicBezTo>
                    <a:pt x="3132" y="63773"/>
                    <a:pt x="2088" y="61979"/>
                    <a:pt x="402" y="60909"/>
                  </a:cubicBezTo>
                  <a:cubicBezTo>
                    <a:pt x="2088" y="59865"/>
                    <a:pt x="3132" y="58072"/>
                    <a:pt x="3186" y="56091"/>
                  </a:cubicBezTo>
                  <a:cubicBezTo>
                    <a:pt x="5193" y="55047"/>
                    <a:pt x="6424" y="53040"/>
                    <a:pt x="6424" y="50791"/>
                  </a:cubicBezTo>
                  <a:cubicBezTo>
                    <a:pt x="6424" y="48543"/>
                    <a:pt x="5193" y="46536"/>
                    <a:pt x="3186" y="45492"/>
                  </a:cubicBezTo>
                  <a:cubicBezTo>
                    <a:pt x="3186" y="43591"/>
                    <a:pt x="2088" y="41718"/>
                    <a:pt x="402" y="40647"/>
                  </a:cubicBezTo>
                  <a:cubicBezTo>
                    <a:pt x="1901" y="39710"/>
                    <a:pt x="3320" y="37890"/>
                    <a:pt x="3186" y="35829"/>
                  </a:cubicBezTo>
                  <a:cubicBezTo>
                    <a:pt x="5193" y="34785"/>
                    <a:pt x="6424" y="32751"/>
                    <a:pt x="6424" y="30530"/>
                  </a:cubicBezTo>
                  <a:cubicBezTo>
                    <a:pt x="6424" y="28281"/>
                    <a:pt x="5193" y="26247"/>
                    <a:pt x="3186" y="25230"/>
                  </a:cubicBezTo>
                  <a:cubicBezTo>
                    <a:pt x="3105" y="23223"/>
                    <a:pt x="2062" y="21429"/>
                    <a:pt x="402" y="20386"/>
                  </a:cubicBezTo>
                  <a:cubicBezTo>
                    <a:pt x="2115" y="19315"/>
                    <a:pt x="3212" y="17415"/>
                    <a:pt x="3186" y="15541"/>
                  </a:cubicBezTo>
                  <a:cubicBezTo>
                    <a:pt x="5193" y="14524"/>
                    <a:pt x="6424" y="12490"/>
                    <a:pt x="6424" y="10268"/>
                  </a:cubicBezTo>
                  <a:cubicBezTo>
                    <a:pt x="6424" y="8020"/>
                    <a:pt x="5193" y="5986"/>
                    <a:pt x="3186" y="4969"/>
                  </a:cubicBezTo>
                  <a:lnTo>
                    <a:pt x="3186" y="4942"/>
                  </a:lnTo>
                  <a:cubicBezTo>
                    <a:pt x="3186" y="3041"/>
                    <a:pt x="2008" y="1061"/>
                    <a:pt x="215" y="17"/>
                  </a:cubicBezTo>
                  <a:cubicBezTo>
                    <a:pt x="195" y="7"/>
                    <a:pt x="172" y="1"/>
                    <a:pt x="14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49"/>
            <p:cNvSpPr/>
            <p:nvPr/>
          </p:nvSpPr>
          <p:spPr>
            <a:xfrm>
              <a:off x="1607850" y="566950"/>
              <a:ext cx="159950" cy="2033000"/>
            </a:xfrm>
            <a:custGeom>
              <a:avLst/>
              <a:gdLst/>
              <a:ahLst/>
              <a:cxnLst/>
              <a:rect l="l" t="t" r="r" b="b"/>
              <a:pathLst>
                <a:path w="6398" h="81320" extrusionOk="0">
                  <a:moveTo>
                    <a:pt x="119" y="1"/>
                  </a:moveTo>
                  <a:cubicBezTo>
                    <a:pt x="81" y="1"/>
                    <a:pt x="44" y="24"/>
                    <a:pt x="27" y="57"/>
                  </a:cubicBezTo>
                  <a:cubicBezTo>
                    <a:pt x="0"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71" y="17347"/>
                    <a:pt x="1847" y="19248"/>
                    <a:pt x="81" y="20292"/>
                  </a:cubicBezTo>
                  <a:cubicBezTo>
                    <a:pt x="54" y="20292"/>
                    <a:pt x="27" y="20318"/>
                    <a:pt x="0"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0"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64" y="58004"/>
                    <a:pt x="1820" y="59798"/>
                    <a:pt x="81" y="60815"/>
                  </a:cubicBezTo>
                  <a:cubicBezTo>
                    <a:pt x="54" y="60815"/>
                    <a:pt x="27" y="60868"/>
                    <a:pt x="0" y="60895"/>
                  </a:cubicBezTo>
                  <a:cubicBezTo>
                    <a:pt x="0" y="60949"/>
                    <a:pt x="27" y="61002"/>
                    <a:pt x="81" y="61029"/>
                  </a:cubicBezTo>
                  <a:cubicBezTo>
                    <a:pt x="1820" y="62046"/>
                    <a:pt x="2864"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64" y="78266"/>
                    <a:pt x="1820" y="80086"/>
                    <a:pt x="81" y="81076"/>
                  </a:cubicBezTo>
                  <a:cubicBezTo>
                    <a:pt x="27" y="81130"/>
                    <a:pt x="0" y="81183"/>
                    <a:pt x="27" y="81264"/>
                  </a:cubicBezTo>
                  <a:cubicBezTo>
                    <a:pt x="44" y="81297"/>
                    <a:pt x="81" y="81320"/>
                    <a:pt x="119" y="81320"/>
                  </a:cubicBezTo>
                  <a:cubicBezTo>
                    <a:pt x="143" y="81320"/>
                    <a:pt x="167" y="81311"/>
                    <a:pt x="188" y="81290"/>
                  </a:cubicBezTo>
                  <a:cubicBezTo>
                    <a:pt x="1981"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61" y="41731"/>
                    <a:pt x="375" y="40660"/>
                  </a:cubicBezTo>
                  <a:cubicBezTo>
                    <a:pt x="1901" y="39723"/>
                    <a:pt x="3292" y="37877"/>
                    <a:pt x="3185" y="35816"/>
                  </a:cubicBezTo>
                  <a:cubicBezTo>
                    <a:pt x="5166" y="34799"/>
                    <a:pt x="6397" y="32764"/>
                    <a:pt x="6397" y="30543"/>
                  </a:cubicBezTo>
                  <a:cubicBezTo>
                    <a:pt x="6397" y="28295"/>
                    <a:pt x="5166" y="26260"/>
                    <a:pt x="3185" y="25243"/>
                  </a:cubicBezTo>
                  <a:cubicBezTo>
                    <a:pt x="3078" y="23236"/>
                    <a:pt x="2061" y="21443"/>
                    <a:pt x="375" y="20399"/>
                  </a:cubicBezTo>
                  <a:cubicBezTo>
                    <a:pt x="2061" y="19328"/>
                    <a:pt x="3185" y="17454"/>
                    <a:pt x="3185" y="15608"/>
                  </a:cubicBezTo>
                  <a:cubicBezTo>
                    <a:pt x="3185" y="15608"/>
                    <a:pt x="3185" y="1558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49"/>
            <p:cNvSpPr/>
            <p:nvPr/>
          </p:nvSpPr>
          <p:spPr>
            <a:xfrm>
              <a:off x="1453950" y="818875"/>
              <a:ext cx="160600" cy="2032875"/>
            </a:xfrm>
            <a:custGeom>
              <a:avLst/>
              <a:gdLst/>
              <a:ahLst/>
              <a:cxnLst/>
              <a:rect l="l" t="t" r="r" b="b"/>
              <a:pathLst>
                <a:path w="6424" h="81315" extrusionOk="0">
                  <a:moveTo>
                    <a:pt x="136" y="1"/>
                  </a:moveTo>
                  <a:cubicBezTo>
                    <a:pt x="95" y="1"/>
                    <a:pt x="61" y="20"/>
                    <a:pt x="27" y="70"/>
                  </a:cubicBezTo>
                  <a:cubicBezTo>
                    <a:pt x="27" y="70"/>
                    <a:pt x="27" y="97"/>
                    <a:pt x="27" y="124"/>
                  </a:cubicBezTo>
                  <a:cubicBezTo>
                    <a:pt x="27" y="178"/>
                    <a:pt x="27"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34"/>
                    <a:pt x="2944" y="15487"/>
                  </a:cubicBezTo>
                  <a:cubicBezTo>
                    <a:pt x="2944" y="15514"/>
                    <a:pt x="2944" y="15568"/>
                    <a:pt x="2944" y="15595"/>
                  </a:cubicBezTo>
                  <a:cubicBezTo>
                    <a:pt x="2944" y="17415"/>
                    <a:pt x="1820" y="19261"/>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44" y="35642"/>
                    <a:pt x="2918"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72"/>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27" y="81251"/>
                  </a:cubicBezTo>
                  <a:cubicBezTo>
                    <a:pt x="66" y="81290"/>
                    <a:pt x="120" y="81315"/>
                    <a:pt x="167" y="81315"/>
                  </a:cubicBezTo>
                  <a:cubicBezTo>
                    <a:pt x="184" y="81315"/>
                    <a:pt x="200" y="81311"/>
                    <a:pt x="214" y="81304"/>
                  </a:cubicBezTo>
                  <a:cubicBezTo>
                    <a:pt x="2008" y="80260"/>
                    <a:pt x="3105" y="78413"/>
                    <a:pt x="3185" y="76352"/>
                  </a:cubicBezTo>
                  <a:cubicBezTo>
                    <a:pt x="5166" y="75309"/>
                    <a:pt x="6424" y="73301"/>
                    <a:pt x="6424" y="71053"/>
                  </a:cubicBezTo>
                  <a:cubicBezTo>
                    <a:pt x="6424" y="68805"/>
                    <a:pt x="5166" y="66797"/>
                    <a:pt x="3185" y="65753"/>
                  </a:cubicBezTo>
                  <a:cubicBezTo>
                    <a:pt x="3105" y="63773"/>
                    <a:pt x="2061" y="61979"/>
                    <a:pt x="375" y="60909"/>
                  </a:cubicBezTo>
                  <a:cubicBezTo>
                    <a:pt x="2061" y="59865"/>
                    <a:pt x="3105" y="58072"/>
                    <a:pt x="3185" y="56091"/>
                  </a:cubicBezTo>
                  <a:cubicBezTo>
                    <a:pt x="5166" y="55047"/>
                    <a:pt x="6424" y="53040"/>
                    <a:pt x="6424" y="50791"/>
                  </a:cubicBezTo>
                  <a:cubicBezTo>
                    <a:pt x="6424" y="48543"/>
                    <a:pt x="5193" y="46536"/>
                    <a:pt x="3185" y="45492"/>
                  </a:cubicBezTo>
                  <a:cubicBezTo>
                    <a:pt x="3159" y="43591"/>
                    <a:pt x="2088" y="41718"/>
                    <a:pt x="375" y="40647"/>
                  </a:cubicBezTo>
                  <a:cubicBezTo>
                    <a:pt x="1901" y="39710"/>
                    <a:pt x="3319" y="37890"/>
                    <a:pt x="3185" y="35829"/>
                  </a:cubicBezTo>
                  <a:cubicBezTo>
                    <a:pt x="5193" y="34785"/>
                    <a:pt x="6424" y="32751"/>
                    <a:pt x="6424" y="30530"/>
                  </a:cubicBezTo>
                  <a:cubicBezTo>
                    <a:pt x="6424" y="28281"/>
                    <a:pt x="5166" y="26247"/>
                    <a:pt x="3185" y="25230"/>
                  </a:cubicBezTo>
                  <a:cubicBezTo>
                    <a:pt x="3105" y="23223"/>
                    <a:pt x="2061" y="21429"/>
                    <a:pt x="375"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cubicBezTo>
                    <a:pt x="3185" y="3041"/>
                    <a:pt x="2008" y="1061"/>
                    <a:pt x="214" y="17"/>
                  </a:cubicBezTo>
                  <a:cubicBezTo>
                    <a:pt x="185" y="7"/>
                    <a:pt x="159" y="1"/>
                    <a:pt x="1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49"/>
            <p:cNvSpPr/>
            <p:nvPr/>
          </p:nvSpPr>
          <p:spPr>
            <a:xfrm>
              <a:off x="1300050" y="566950"/>
              <a:ext cx="160600" cy="2033000"/>
            </a:xfrm>
            <a:custGeom>
              <a:avLst/>
              <a:gdLst/>
              <a:ahLst/>
              <a:cxnLst/>
              <a:rect l="l" t="t" r="r" b="b"/>
              <a:pathLst>
                <a:path w="6424" h="81320" extrusionOk="0">
                  <a:moveTo>
                    <a:pt x="146" y="1"/>
                  </a:moveTo>
                  <a:cubicBezTo>
                    <a:pt x="107" y="1"/>
                    <a:pt x="70" y="24"/>
                    <a:pt x="54" y="57"/>
                  </a:cubicBezTo>
                  <a:cubicBezTo>
                    <a:pt x="27" y="84"/>
                    <a:pt x="27" y="110"/>
                    <a:pt x="27" y="137"/>
                  </a:cubicBezTo>
                  <a:cubicBezTo>
                    <a:pt x="27" y="164"/>
                    <a:pt x="54" y="217"/>
                    <a:pt x="80" y="244"/>
                  </a:cubicBezTo>
                  <a:cubicBezTo>
                    <a:pt x="1820" y="1261"/>
                    <a:pt x="2971" y="3188"/>
                    <a:pt x="2944" y="5035"/>
                  </a:cubicBezTo>
                  <a:cubicBezTo>
                    <a:pt x="2944" y="5089"/>
                    <a:pt x="2971" y="5142"/>
                    <a:pt x="3025" y="5169"/>
                  </a:cubicBezTo>
                  <a:cubicBezTo>
                    <a:pt x="4952" y="6133"/>
                    <a:pt x="6183" y="8086"/>
                    <a:pt x="6183" y="10255"/>
                  </a:cubicBezTo>
                  <a:cubicBezTo>
                    <a:pt x="6183" y="12449"/>
                    <a:pt x="4952" y="14403"/>
                    <a:pt x="3025" y="15367"/>
                  </a:cubicBezTo>
                  <a:cubicBezTo>
                    <a:pt x="2971" y="15394"/>
                    <a:pt x="2944" y="15447"/>
                    <a:pt x="2944" y="15501"/>
                  </a:cubicBezTo>
                  <a:cubicBezTo>
                    <a:pt x="2998" y="17321"/>
                    <a:pt x="1847" y="19248"/>
                    <a:pt x="107" y="20292"/>
                  </a:cubicBezTo>
                  <a:cubicBezTo>
                    <a:pt x="80" y="20292"/>
                    <a:pt x="54" y="20318"/>
                    <a:pt x="27" y="20372"/>
                  </a:cubicBezTo>
                  <a:cubicBezTo>
                    <a:pt x="27" y="20425"/>
                    <a:pt x="27" y="20479"/>
                    <a:pt x="80" y="20506"/>
                  </a:cubicBezTo>
                  <a:cubicBezTo>
                    <a:pt x="1820" y="21496"/>
                    <a:pt x="2891" y="23316"/>
                    <a:pt x="2944" y="25324"/>
                  </a:cubicBezTo>
                  <a:cubicBezTo>
                    <a:pt x="2944" y="25350"/>
                    <a:pt x="2971" y="25404"/>
                    <a:pt x="3025" y="25431"/>
                  </a:cubicBezTo>
                  <a:cubicBezTo>
                    <a:pt x="4952" y="26394"/>
                    <a:pt x="6183" y="28348"/>
                    <a:pt x="6183" y="30543"/>
                  </a:cubicBezTo>
                  <a:cubicBezTo>
                    <a:pt x="6183" y="32711"/>
                    <a:pt x="4952" y="34665"/>
                    <a:pt x="3025" y="35628"/>
                  </a:cubicBezTo>
                  <a:cubicBezTo>
                    <a:pt x="2971" y="35655"/>
                    <a:pt x="2944" y="35709"/>
                    <a:pt x="2944" y="35762"/>
                  </a:cubicBezTo>
                  <a:cubicBezTo>
                    <a:pt x="3105" y="37823"/>
                    <a:pt x="1633" y="39643"/>
                    <a:pt x="107" y="40553"/>
                  </a:cubicBezTo>
                  <a:cubicBezTo>
                    <a:pt x="80" y="40553"/>
                    <a:pt x="54" y="40580"/>
                    <a:pt x="27" y="40633"/>
                  </a:cubicBezTo>
                  <a:cubicBezTo>
                    <a:pt x="27" y="40687"/>
                    <a:pt x="27" y="40741"/>
                    <a:pt x="80" y="40767"/>
                  </a:cubicBezTo>
                  <a:cubicBezTo>
                    <a:pt x="1820" y="41784"/>
                    <a:pt x="2944" y="43658"/>
                    <a:pt x="2944" y="45532"/>
                  </a:cubicBezTo>
                  <a:cubicBezTo>
                    <a:pt x="2944" y="45558"/>
                    <a:pt x="2944" y="45558"/>
                    <a:pt x="2944" y="45585"/>
                  </a:cubicBezTo>
                  <a:cubicBezTo>
                    <a:pt x="2944" y="45612"/>
                    <a:pt x="2971" y="45665"/>
                    <a:pt x="3025" y="45692"/>
                  </a:cubicBezTo>
                  <a:cubicBezTo>
                    <a:pt x="4952" y="46656"/>
                    <a:pt x="6183" y="48636"/>
                    <a:pt x="6183" y="50804"/>
                  </a:cubicBezTo>
                  <a:cubicBezTo>
                    <a:pt x="6183" y="52972"/>
                    <a:pt x="4952" y="54926"/>
                    <a:pt x="3025" y="55917"/>
                  </a:cubicBezTo>
                  <a:cubicBezTo>
                    <a:pt x="2971" y="55917"/>
                    <a:pt x="2944" y="55970"/>
                    <a:pt x="2944" y="56024"/>
                  </a:cubicBezTo>
                  <a:cubicBezTo>
                    <a:pt x="2891" y="58004"/>
                    <a:pt x="1847" y="59798"/>
                    <a:pt x="107" y="60815"/>
                  </a:cubicBezTo>
                  <a:cubicBezTo>
                    <a:pt x="80" y="60815"/>
                    <a:pt x="54" y="60868"/>
                    <a:pt x="27" y="60895"/>
                  </a:cubicBezTo>
                  <a:cubicBezTo>
                    <a:pt x="27" y="60949"/>
                    <a:pt x="27" y="61002"/>
                    <a:pt x="80" y="61029"/>
                  </a:cubicBezTo>
                  <a:cubicBezTo>
                    <a:pt x="1820" y="62046"/>
                    <a:pt x="2891" y="63839"/>
                    <a:pt x="2944" y="65847"/>
                  </a:cubicBezTo>
                  <a:cubicBezTo>
                    <a:pt x="2944" y="65900"/>
                    <a:pt x="2971" y="65927"/>
                    <a:pt x="3025" y="65954"/>
                  </a:cubicBezTo>
                  <a:cubicBezTo>
                    <a:pt x="4952" y="66944"/>
                    <a:pt x="6183" y="68898"/>
                    <a:pt x="6183" y="71066"/>
                  </a:cubicBezTo>
                  <a:cubicBezTo>
                    <a:pt x="6183" y="73234"/>
                    <a:pt x="4952" y="75188"/>
                    <a:pt x="3025" y="76178"/>
                  </a:cubicBezTo>
                  <a:cubicBezTo>
                    <a:pt x="2971" y="76178"/>
                    <a:pt x="2944" y="76232"/>
                    <a:pt x="2944" y="76285"/>
                  </a:cubicBezTo>
                  <a:cubicBezTo>
                    <a:pt x="2891" y="78266"/>
                    <a:pt x="1820" y="80086"/>
                    <a:pt x="80" y="81076"/>
                  </a:cubicBezTo>
                  <a:cubicBezTo>
                    <a:pt x="27" y="81130"/>
                    <a:pt x="0" y="81183"/>
                    <a:pt x="54" y="81264"/>
                  </a:cubicBezTo>
                  <a:cubicBezTo>
                    <a:pt x="70" y="81297"/>
                    <a:pt x="107" y="81320"/>
                    <a:pt x="146" y="81320"/>
                  </a:cubicBezTo>
                  <a:cubicBezTo>
                    <a:pt x="169" y="81320"/>
                    <a:pt x="194" y="81311"/>
                    <a:pt x="214" y="81290"/>
                  </a:cubicBezTo>
                  <a:cubicBezTo>
                    <a:pt x="2007" y="80273"/>
                    <a:pt x="3105" y="78427"/>
                    <a:pt x="3185" y="76366"/>
                  </a:cubicBezTo>
                  <a:cubicBezTo>
                    <a:pt x="5193" y="75322"/>
                    <a:pt x="6424" y="73314"/>
                    <a:pt x="6424" y="71066"/>
                  </a:cubicBezTo>
                  <a:cubicBezTo>
                    <a:pt x="6424" y="68818"/>
                    <a:pt x="5193" y="66784"/>
                    <a:pt x="3185" y="65766"/>
                  </a:cubicBezTo>
                  <a:cubicBezTo>
                    <a:pt x="3132" y="63786"/>
                    <a:pt x="2088" y="61992"/>
                    <a:pt x="402" y="60922"/>
                  </a:cubicBezTo>
                  <a:cubicBezTo>
                    <a:pt x="2088" y="59878"/>
                    <a:pt x="3132" y="58085"/>
                    <a:pt x="3185" y="56104"/>
                  </a:cubicBezTo>
                  <a:cubicBezTo>
                    <a:pt x="5193" y="55060"/>
                    <a:pt x="6424" y="53053"/>
                    <a:pt x="6424" y="50804"/>
                  </a:cubicBezTo>
                  <a:cubicBezTo>
                    <a:pt x="6424" y="48556"/>
                    <a:pt x="5193" y="46522"/>
                    <a:pt x="3185" y="45505"/>
                  </a:cubicBezTo>
                  <a:cubicBezTo>
                    <a:pt x="3185" y="43604"/>
                    <a:pt x="2088" y="41731"/>
                    <a:pt x="402" y="40660"/>
                  </a:cubicBezTo>
                  <a:cubicBezTo>
                    <a:pt x="1927" y="39723"/>
                    <a:pt x="3319" y="37903"/>
                    <a:pt x="3212" y="35816"/>
                  </a:cubicBezTo>
                  <a:cubicBezTo>
                    <a:pt x="5193" y="34799"/>
                    <a:pt x="6424" y="32764"/>
                    <a:pt x="6424" y="30543"/>
                  </a:cubicBezTo>
                  <a:cubicBezTo>
                    <a:pt x="6424" y="28295"/>
                    <a:pt x="5193" y="26260"/>
                    <a:pt x="3185" y="25243"/>
                  </a:cubicBezTo>
                  <a:cubicBezTo>
                    <a:pt x="3105" y="23236"/>
                    <a:pt x="2061" y="21443"/>
                    <a:pt x="402" y="20399"/>
                  </a:cubicBezTo>
                  <a:cubicBezTo>
                    <a:pt x="2088" y="19328"/>
                    <a:pt x="3185" y="17454"/>
                    <a:pt x="3185" y="15608"/>
                  </a:cubicBezTo>
                  <a:cubicBezTo>
                    <a:pt x="3185" y="15608"/>
                    <a:pt x="3185" y="15581"/>
                    <a:pt x="3185" y="15554"/>
                  </a:cubicBezTo>
                  <a:cubicBezTo>
                    <a:pt x="5193" y="14537"/>
                    <a:pt x="6424" y="12503"/>
                    <a:pt x="6424" y="10255"/>
                  </a:cubicBezTo>
                  <a:cubicBezTo>
                    <a:pt x="6424" y="8033"/>
                    <a:pt x="5193" y="5999"/>
                    <a:pt x="3185" y="4982"/>
                  </a:cubicBezTo>
                  <a:lnTo>
                    <a:pt x="3185" y="4955"/>
                  </a:lnTo>
                  <a:cubicBezTo>
                    <a:pt x="3185" y="3028"/>
                    <a:pt x="2007" y="1074"/>
                    <a:pt x="214" y="30"/>
                  </a:cubicBezTo>
                  <a:cubicBezTo>
                    <a:pt x="194" y="10"/>
                    <a:pt x="169" y="1"/>
                    <a:pt x="1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49"/>
            <p:cNvSpPr/>
            <p:nvPr/>
          </p:nvSpPr>
          <p:spPr>
            <a:xfrm>
              <a:off x="1146800" y="818875"/>
              <a:ext cx="159950" cy="2032875"/>
            </a:xfrm>
            <a:custGeom>
              <a:avLst/>
              <a:gdLst/>
              <a:ahLst/>
              <a:cxnLst/>
              <a:rect l="l" t="t" r="r" b="b"/>
              <a:pathLst>
                <a:path w="6398" h="81315" extrusionOk="0">
                  <a:moveTo>
                    <a:pt x="123" y="1"/>
                  </a:moveTo>
                  <a:cubicBezTo>
                    <a:pt x="83" y="1"/>
                    <a:pt x="44" y="20"/>
                    <a:pt x="28" y="70"/>
                  </a:cubicBezTo>
                  <a:cubicBezTo>
                    <a:pt x="28" y="70"/>
                    <a:pt x="1" y="97"/>
                    <a:pt x="1" y="124"/>
                  </a:cubicBezTo>
                  <a:cubicBezTo>
                    <a:pt x="1" y="178"/>
                    <a:pt x="28" y="204"/>
                    <a:pt x="81" y="231"/>
                  </a:cubicBezTo>
                  <a:cubicBezTo>
                    <a:pt x="1821" y="1248"/>
                    <a:pt x="2972" y="3175"/>
                    <a:pt x="2918" y="5022"/>
                  </a:cubicBezTo>
                  <a:cubicBezTo>
                    <a:pt x="2918" y="5076"/>
                    <a:pt x="2945" y="5129"/>
                    <a:pt x="2998" y="5156"/>
                  </a:cubicBezTo>
                  <a:cubicBezTo>
                    <a:pt x="4952" y="6119"/>
                    <a:pt x="6157" y="8073"/>
                    <a:pt x="6157" y="10268"/>
                  </a:cubicBezTo>
                  <a:cubicBezTo>
                    <a:pt x="6157" y="12436"/>
                    <a:pt x="4952" y="14390"/>
                    <a:pt x="2998" y="15354"/>
                  </a:cubicBezTo>
                  <a:cubicBezTo>
                    <a:pt x="2945" y="15380"/>
                    <a:pt x="2918" y="15434"/>
                    <a:pt x="2918" y="15487"/>
                  </a:cubicBezTo>
                  <a:cubicBezTo>
                    <a:pt x="2998" y="17334"/>
                    <a:pt x="1848" y="19235"/>
                    <a:pt x="81" y="20278"/>
                  </a:cubicBezTo>
                  <a:cubicBezTo>
                    <a:pt x="54" y="20278"/>
                    <a:pt x="28" y="20305"/>
                    <a:pt x="1" y="20359"/>
                  </a:cubicBezTo>
                  <a:cubicBezTo>
                    <a:pt x="1" y="20412"/>
                    <a:pt x="28" y="20466"/>
                    <a:pt x="81" y="20493"/>
                  </a:cubicBezTo>
                  <a:cubicBezTo>
                    <a:pt x="1794" y="21510"/>
                    <a:pt x="2865" y="23303"/>
                    <a:pt x="2918" y="25310"/>
                  </a:cubicBezTo>
                  <a:cubicBezTo>
                    <a:pt x="2918" y="25364"/>
                    <a:pt x="2945"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079" y="37837"/>
                    <a:pt x="1633" y="39630"/>
                    <a:pt x="81" y="40540"/>
                  </a:cubicBezTo>
                  <a:cubicBezTo>
                    <a:pt x="54" y="40540"/>
                    <a:pt x="28" y="40594"/>
                    <a:pt x="1" y="40620"/>
                  </a:cubicBezTo>
                  <a:cubicBezTo>
                    <a:pt x="1" y="40674"/>
                    <a:pt x="28"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81" y="60802"/>
                  </a:cubicBezTo>
                  <a:cubicBezTo>
                    <a:pt x="54" y="60828"/>
                    <a:pt x="28" y="60855"/>
                    <a:pt x="1" y="60882"/>
                  </a:cubicBezTo>
                  <a:cubicBezTo>
                    <a:pt x="1" y="60935"/>
                    <a:pt x="28"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8" y="81117"/>
                    <a:pt x="1" y="81197"/>
                    <a:pt x="28" y="81251"/>
                  </a:cubicBezTo>
                  <a:cubicBezTo>
                    <a:pt x="47" y="81290"/>
                    <a:pt x="95" y="81315"/>
                    <a:pt x="151" y="81315"/>
                  </a:cubicBezTo>
                  <a:cubicBezTo>
                    <a:pt x="172" y="81315"/>
                    <a:pt x="193" y="81311"/>
                    <a:pt x="215" y="81304"/>
                  </a:cubicBezTo>
                  <a:cubicBezTo>
                    <a:pt x="1981" y="80260"/>
                    <a:pt x="3106" y="78413"/>
                    <a:pt x="3186" y="76352"/>
                  </a:cubicBezTo>
                  <a:cubicBezTo>
                    <a:pt x="5167" y="75309"/>
                    <a:pt x="6398" y="73301"/>
                    <a:pt x="6398" y="71053"/>
                  </a:cubicBezTo>
                  <a:cubicBezTo>
                    <a:pt x="6398" y="68805"/>
                    <a:pt x="5167" y="66797"/>
                    <a:pt x="3186" y="65753"/>
                  </a:cubicBezTo>
                  <a:cubicBezTo>
                    <a:pt x="3106" y="63773"/>
                    <a:pt x="2062" y="61979"/>
                    <a:pt x="375" y="60909"/>
                  </a:cubicBezTo>
                  <a:cubicBezTo>
                    <a:pt x="2062" y="59865"/>
                    <a:pt x="3106" y="58072"/>
                    <a:pt x="3186" y="56091"/>
                  </a:cubicBezTo>
                  <a:cubicBezTo>
                    <a:pt x="5167" y="55047"/>
                    <a:pt x="6398" y="53040"/>
                    <a:pt x="6398" y="50791"/>
                  </a:cubicBezTo>
                  <a:cubicBezTo>
                    <a:pt x="6398" y="48543"/>
                    <a:pt x="5167" y="46536"/>
                    <a:pt x="3186" y="45492"/>
                  </a:cubicBezTo>
                  <a:cubicBezTo>
                    <a:pt x="3159" y="43591"/>
                    <a:pt x="2088" y="41718"/>
                    <a:pt x="375" y="40647"/>
                  </a:cubicBezTo>
                  <a:cubicBezTo>
                    <a:pt x="1901" y="39710"/>
                    <a:pt x="3293" y="37890"/>
                    <a:pt x="3186" y="35829"/>
                  </a:cubicBezTo>
                  <a:cubicBezTo>
                    <a:pt x="5167" y="34785"/>
                    <a:pt x="6398" y="32751"/>
                    <a:pt x="6398" y="30530"/>
                  </a:cubicBezTo>
                  <a:cubicBezTo>
                    <a:pt x="6398" y="28281"/>
                    <a:pt x="5167" y="26247"/>
                    <a:pt x="3186" y="25230"/>
                  </a:cubicBezTo>
                  <a:cubicBezTo>
                    <a:pt x="3079" y="23223"/>
                    <a:pt x="2062" y="21429"/>
                    <a:pt x="375" y="20386"/>
                  </a:cubicBezTo>
                  <a:cubicBezTo>
                    <a:pt x="2088" y="19315"/>
                    <a:pt x="3186" y="17415"/>
                    <a:pt x="3186" y="15541"/>
                  </a:cubicBezTo>
                  <a:cubicBezTo>
                    <a:pt x="5167" y="14524"/>
                    <a:pt x="6398" y="12490"/>
                    <a:pt x="6398" y="10268"/>
                  </a:cubicBezTo>
                  <a:cubicBezTo>
                    <a:pt x="6398" y="8020"/>
                    <a:pt x="5167" y="5986"/>
                    <a:pt x="3186" y="4969"/>
                  </a:cubicBezTo>
                  <a:lnTo>
                    <a:pt x="3186" y="4942"/>
                  </a:lnTo>
                  <a:cubicBezTo>
                    <a:pt x="3186" y="3041"/>
                    <a:pt x="1981" y="1061"/>
                    <a:pt x="188" y="17"/>
                  </a:cubicBezTo>
                  <a:cubicBezTo>
                    <a:pt x="169" y="7"/>
                    <a:pt x="145" y="1"/>
                    <a:pt x="1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49"/>
            <p:cNvSpPr/>
            <p:nvPr/>
          </p:nvSpPr>
          <p:spPr>
            <a:xfrm>
              <a:off x="992900" y="566950"/>
              <a:ext cx="160625" cy="2033000"/>
            </a:xfrm>
            <a:custGeom>
              <a:avLst/>
              <a:gdLst/>
              <a:ahLst/>
              <a:cxnLst/>
              <a:rect l="l" t="t" r="r" b="b"/>
              <a:pathLst>
                <a:path w="6425" h="81320" extrusionOk="0">
                  <a:moveTo>
                    <a:pt x="145" y="1"/>
                  </a:moveTo>
                  <a:cubicBezTo>
                    <a:pt x="104" y="1"/>
                    <a:pt x="60" y="24"/>
                    <a:pt x="27" y="57"/>
                  </a:cubicBezTo>
                  <a:cubicBezTo>
                    <a:pt x="27" y="84"/>
                    <a:pt x="27" y="110"/>
                    <a:pt x="27" y="137"/>
                  </a:cubicBezTo>
                  <a:cubicBezTo>
                    <a:pt x="27" y="164"/>
                    <a:pt x="54"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72" y="15394"/>
                    <a:pt x="2945" y="15447"/>
                    <a:pt x="2945" y="15501"/>
                  </a:cubicBezTo>
                  <a:cubicBezTo>
                    <a:pt x="2998" y="17347"/>
                    <a:pt x="1847" y="19248"/>
                    <a:pt x="108" y="20292"/>
                  </a:cubicBezTo>
                  <a:cubicBezTo>
                    <a:pt x="54" y="20292"/>
                    <a:pt x="27" y="20318"/>
                    <a:pt x="27" y="20372"/>
                  </a:cubicBezTo>
                  <a:cubicBezTo>
                    <a:pt x="1" y="20425"/>
                    <a:pt x="27" y="20479"/>
                    <a:pt x="81" y="20506"/>
                  </a:cubicBezTo>
                  <a:cubicBezTo>
                    <a:pt x="1794" y="21496"/>
                    <a:pt x="2865" y="23289"/>
                    <a:pt x="2945" y="25324"/>
                  </a:cubicBezTo>
                  <a:cubicBezTo>
                    <a:pt x="2945" y="25350"/>
                    <a:pt x="2972" y="25404"/>
                    <a:pt x="2998" y="25431"/>
                  </a:cubicBezTo>
                  <a:cubicBezTo>
                    <a:pt x="4952" y="26394"/>
                    <a:pt x="6157" y="28348"/>
                    <a:pt x="6157" y="30543"/>
                  </a:cubicBezTo>
                  <a:cubicBezTo>
                    <a:pt x="6157" y="32711"/>
                    <a:pt x="4952" y="34665"/>
                    <a:pt x="2998" y="35628"/>
                  </a:cubicBezTo>
                  <a:cubicBezTo>
                    <a:pt x="2972" y="35655"/>
                    <a:pt x="2945" y="35709"/>
                    <a:pt x="2945" y="35762"/>
                  </a:cubicBezTo>
                  <a:cubicBezTo>
                    <a:pt x="3105"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0" y="81297"/>
                    <a:pt x="104" y="81320"/>
                    <a:pt x="145" y="81320"/>
                  </a:cubicBezTo>
                  <a:cubicBezTo>
                    <a:pt x="170" y="81320"/>
                    <a:pt x="194" y="81311"/>
                    <a:pt x="215" y="81290"/>
                  </a:cubicBezTo>
                  <a:cubicBezTo>
                    <a:pt x="2008" y="80273"/>
                    <a:pt x="3105" y="78427"/>
                    <a:pt x="3186" y="76366"/>
                  </a:cubicBezTo>
                  <a:cubicBezTo>
                    <a:pt x="5193" y="75322"/>
                    <a:pt x="6424" y="73314"/>
                    <a:pt x="6424" y="71066"/>
                  </a:cubicBezTo>
                  <a:cubicBezTo>
                    <a:pt x="6424" y="68818"/>
                    <a:pt x="5193" y="66784"/>
                    <a:pt x="3186" y="65766"/>
                  </a:cubicBezTo>
                  <a:cubicBezTo>
                    <a:pt x="3105" y="63786"/>
                    <a:pt x="2088" y="61992"/>
                    <a:pt x="402" y="60922"/>
                  </a:cubicBezTo>
                  <a:cubicBezTo>
                    <a:pt x="2088" y="59878"/>
                    <a:pt x="3105" y="58085"/>
                    <a:pt x="3186" y="56104"/>
                  </a:cubicBezTo>
                  <a:cubicBezTo>
                    <a:pt x="5193" y="55060"/>
                    <a:pt x="6424" y="53053"/>
                    <a:pt x="6424" y="50804"/>
                  </a:cubicBezTo>
                  <a:cubicBezTo>
                    <a:pt x="6424" y="48556"/>
                    <a:pt x="5193" y="46522"/>
                    <a:pt x="3186" y="45505"/>
                  </a:cubicBezTo>
                  <a:cubicBezTo>
                    <a:pt x="3159" y="43604"/>
                    <a:pt x="2088" y="41731"/>
                    <a:pt x="402" y="40660"/>
                  </a:cubicBezTo>
                  <a:cubicBezTo>
                    <a:pt x="1901" y="39723"/>
                    <a:pt x="3320" y="37877"/>
                    <a:pt x="3186" y="35816"/>
                  </a:cubicBezTo>
                  <a:cubicBezTo>
                    <a:pt x="5193" y="34799"/>
                    <a:pt x="6424" y="32764"/>
                    <a:pt x="6424" y="30543"/>
                  </a:cubicBezTo>
                  <a:cubicBezTo>
                    <a:pt x="6424" y="28295"/>
                    <a:pt x="5193" y="26260"/>
                    <a:pt x="3186" y="25243"/>
                  </a:cubicBezTo>
                  <a:cubicBezTo>
                    <a:pt x="3105" y="23236"/>
                    <a:pt x="2062" y="21443"/>
                    <a:pt x="402" y="20399"/>
                  </a:cubicBezTo>
                  <a:cubicBezTo>
                    <a:pt x="2088" y="19328"/>
                    <a:pt x="3186" y="17454"/>
                    <a:pt x="3186" y="15608"/>
                  </a:cubicBezTo>
                  <a:cubicBezTo>
                    <a:pt x="3186" y="15608"/>
                    <a:pt x="3186" y="15581"/>
                    <a:pt x="3186" y="15554"/>
                  </a:cubicBezTo>
                  <a:cubicBezTo>
                    <a:pt x="5193" y="14537"/>
                    <a:pt x="6424" y="12503"/>
                    <a:pt x="6424" y="10255"/>
                  </a:cubicBezTo>
                  <a:cubicBezTo>
                    <a:pt x="6424" y="8033"/>
                    <a:pt x="5193" y="5999"/>
                    <a:pt x="3186" y="4982"/>
                  </a:cubicBezTo>
                  <a:lnTo>
                    <a:pt x="3186" y="4955"/>
                  </a:lnTo>
                  <a:cubicBezTo>
                    <a:pt x="3186" y="3028"/>
                    <a:pt x="2008" y="1074"/>
                    <a:pt x="215" y="30"/>
                  </a:cubicBezTo>
                  <a:cubicBezTo>
                    <a:pt x="194" y="10"/>
                    <a:pt x="170" y="1"/>
                    <a:pt x="1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49"/>
            <p:cNvSpPr/>
            <p:nvPr/>
          </p:nvSpPr>
          <p:spPr>
            <a:xfrm>
              <a:off x="839675" y="818875"/>
              <a:ext cx="159950" cy="2032875"/>
            </a:xfrm>
            <a:custGeom>
              <a:avLst/>
              <a:gdLst/>
              <a:ahLst/>
              <a:cxnLst/>
              <a:rect l="l" t="t" r="r" b="b"/>
              <a:pathLst>
                <a:path w="6398" h="81315" extrusionOk="0">
                  <a:moveTo>
                    <a:pt x="122" y="1"/>
                  </a:moveTo>
                  <a:cubicBezTo>
                    <a:pt x="83" y="1"/>
                    <a:pt x="44" y="20"/>
                    <a:pt x="27" y="70"/>
                  </a:cubicBezTo>
                  <a:cubicBezTo>
                    <a:pt x="0" y="70"/>
                    <a:pt x="0" y="97"/>
                    <a:pt x="0" y="124"/>
                  </a:cubicBezTo>
                  <a:cubicBezTo>
                    <a:pt x="0" y="178"/>
                    <a:pt x="27" y="204"/>
                    <a:pt x="54" y="231"/>
                  </a:cubicBezTo>
                  <a:cubicBezTo>
                    <a:pt x="1794" y="1248"/>
                    <a:pt x="2971" y="3175"/>
                    <a:pt x="2918" y="5022"/>
                  </a:cubicBezTo>
                  <a:cubicBezTo>
                    <a:pt x="2918" y="5076"/>
                    <a:pt x="2945" y="5129"/>
                    <a:pt x="2998" y="5156"/>
                  </a:cubicBezTo>
                  <a:cubicBezTo>
                    <a:pt x="4925" y="6119"/>
                    <a:pt x="6156" y="8073"/>
                    <a:pt x="6156" y="10268"/>
                  </a:cubicBezTo>
                  <a:cubicBezTo>
                    <a:pt x="6156" y="12436"/>
                    <a:pt x="4925" y="14390"/>
                    <a:pt x="2998" y="15354"/>
                  </a:cubicBezTo>
                  <a:cubicBezTo>
                    <a:pt x="2945" y="15380"/>
                    <a:pt x="2918" y="15434"/>
                    <a:pt x="2918" y="15487"/>
                  </a:cubicBezTo>
                  <a:cubicBezTo>
                    <a:pt x="2971" y="17334"/>
                    <a:pt x="1847" y="19235"/>
                    <a:pt x="81" y="20278"/>
                  </a:cubicBezTo>
                  <a:cubicBezTo>
                    <a:pt x="54" y="20278"/>
                    <a:pt x="27" y="20305"/>
                    <a:pt x="0" y="20359"/>
                  </a:cubicBezTo>
                  <a:cubicBezTo>
                    <a:pt x="0" y="20412"/>
                    <a:pt x="27" y="20466"/>
                    <a:pt x="54" y="20493"/>
                  </a:cubicBezTo>
                  <a:cubicBezTo>
                    <a:pt x="1794" y="21510"/>
                    <a:pt x="2864" y="23303"/>
                    <a:pt x="2918" y="25310"/>
                  </a:cubicBezTo>
                  <a:cubicBezTo>
                    <a:pt x="2918" y="25364"/>
                    <a:pt x="2945" y="25391"/>
                    <a:pt x="2998" y="25417"/>
                  </a:cubicBezTo>
                  <a:cubicBezTo>
                    <a:pt x="4925" y="26381"/>
                    <a:pt x="6156" y="28362"/>
                    <a:pt x="6156" y="30530"/>
                  </a:cubicBezTo>
                  <a:cubicBezTo>
                    <a:pt x="6156" y="32698"/>
                    <a:pt x="4925" y="34652"/>
                    <a:pt x="2998" y="35642"/>
                  </a:cubicBezTo>
                  <a:cubicBezTo>
                    <a:pt x="2945" y="35642"/>
                    <a:pt x="2918" y="35695"/>
                    <a:pt x="2918" y="35749"/>
                  </a:cubicBezTo>
                  <a:cubicBezTo>
                    <a:pt x="3078" y="37837"/>
                    <a:pt x="1606" y="39630"/>
                    <a:pt x="81" y="40540"/>
                  </a:cubicBezTo>
                  <a:cubicBezTo>
                    <a:pt x="54" y="40540"/>
                    <a:pt x="27" y="40594"/>
                    <a:pt x="0" y="40620"/>
                  </a:cubicBezTo>
                  <a:cubicBezTo>
                    <a:pt x="0" y="40674"/>
                    <a:pt x="27" y="40727"/>
                    <a:pt x="54" y="40754"/>
                  </a:cubicBezTo>
                  <a:cubicBezTo>
                    <a:pt x="1794" y="41771"/>
                    <a:pt x="2918" y="43645"/>
                    <a:pt x="2918" y="45545"/>
                  </a:cubicBezTo>
                  <a:cubicBezTo>
                    <a:pt x="2918" y="45545"/>
                    <a:pt x="2918" y="45545"/>
                    <a:pt x="2918" y="45572"/>
                  </a:cubicBezTo>
                  <a:cubicBezTo>
                    <a:pt x="2918" y="45626"/>
                    <a:pt x="2945" y="45652"/>
                    <a:pt x="2998" y="45679"/>
                  </a:cubicBezTo>
                  <a:cubicBezTo>
                    <a:pt x="4925" y="46669"/>
                    <a:pt x="6156" y="48623"/>
                    <a:pt x="6156" y="50791"/>
                  </a:cubicBezTo>
                  <a:cubicBezTo>
                    <a:pt x="6156" y="52959"/>
                    <a:pt x="4925" y="54913"/>
                    <a:pt x="2998" y="55904"/>
                  </a:cubicBezTo>
                  <a:cubicBezTo>
                    <a:pt x="2945" y="55930"/>
                    <a:pt x="2918" y="55957"/>
                    <a:pt x="2918" y="56011"/>
                  </a:cubicBezTo>
                  <a:cubicBezTo>
                    <a:pt x="2864" y="57991"/>
                    <a:pt x="1820" y="59785"/>
                    <a:pt x="81" y="60802"/>
                  </a:cubicBezTo>
                  <a:cubicBezTo>
                    <a:pt x="54" y="60828"/>
                    <a:pt x="27" y="60855"/>
                    <a:pt x="0" y="60882"/>
                  </a:cubicBezTo>
                  <a:cubicBezTo>
                    <a:pt x="0" y="60935"/>
                    <a:pt x="27" y="60989"/>
                    <a:pt x="54" y="61016"/>
                  </a:cubicBezTo>
                  <a:cubicBezTo>
                    <a:pt x="1794" y="62033"/>
                    <a:pt x="2864" y="63826"/>
                    <a:pt x="2918" y="65834"/>
                  </a:cubicBezTo>
                  <a:cubicBezTo>
                    <a:pt x="2918" y="65887"/>
                    <a:pt x="2945" y="65914"/>
                    <a:pt x="2998" y="65941"/>
                  </a:cubicBezTo>
                  <a:cubicBezTo>
                    <a:pt x="4925" y="66931"/>
                    <a:pt x="6156" y="68885"/>
                    <a:pt x="6156" y="71053"/>
                  </a:cubicBezTo>
                  <a:cubicBezTo>
                    <a:pt x="6156" y="73221"/>
                    <a:pt x="4925" y="75175"/>
                    <a:pt x="2998" y="76165"/>
                  </a:cubicBezTo>
                  <a:cubicBezTo>
                    <a:pt x="2945" y="76192"/>
                    <a:pt x="2918" y="76219"/>
                    <a:pt x="2918" y="76272"/>
                  </a:cubicBezTo>
                  <a:cubicBezTo>
                    <a:pt x="2864" y="78280"/>
                    <a:pt x="1794" y="80073"/>
                    <a:pt x="81" y="81090"/>
                  </a:cubicBezTo>
                  <a:cubicBezTo>
                    <a:pt x="0" y="81117"/>
                    <a:pt x="0" y="81197"/>
                    <a:pt x="27" y="81251"/>
                  </a:cubicBezTo>
                  <a:cubicBezTo>
                    <a:pt x="47" y="81290"/>
                    <a:pt x="95" y="81315"/>
                    <a:pt x="140" y="81315"/>
                  </a:cubicBezTo>
                  <a:cubicBezTo>
                    <a:pt x="157" y="81315"/>
                    <a:pt x="173" y="81311"/>
                    <a:pt x="188" y="81304"/>
                  </a:cubicBezTo>
                  <a:cubicBezTo>
                    <a:pt x="1981" y="80260"/>
                    <a:pt x="3105" y="78413"/>
                    <a:pt x="3159" y="76352"/>
                  </a:cubicBezTo>
                  <a:cubicBezTo>
                    <a:pt x="5166" y="75309"/>
                    <a:pt x="6397" y="73301"/>
                    <a:pt x="6397" y="71053"/>
                  </a:cubicBezTo>
                  <a:cubicBezTo>
                    <a:pt x="6397" y="68805"/>
                    <a:pt x="5166" y="66797"/>
                    <a:pt x="3159" y="65753"/>
                  </a:cubicBezTo>
                  <a:cubicBezTo>
                    <a:pt x="3105" y="63773"/>
                    <a:pt x="2061" y="61979"/>
                    <a:pt x="375" y="60909"/>
                  </a:cubicBezTo>
                  <a:cubicBezTo>
                    <a:pt x="2061" y="59865"/>
                    <a:pt x="3105" y="58072"/>
                    <a:pt x="3159" y="56091"/>
                  </a:cubicBezTo>
                  <a:cubicBezTo>
                    <a:pt x="5166" y="55047"/>
                    <a:pt x="6397" y="53040"/>
                    <a:pt x="6397" y="50791"/>
                  </a:cubicBezTo>
                  <a:cubicBezTo>
                    <a:pt x="6397" y="48543"/>
                    <a:pt x="5166" y="46536"/>
                    <a:pt x="3159" y="45492"/>
                  </a:cubicBezTo>
                  <a:cubicBezTo>
                    <a:pt x="3159" y="43591"/>
                    <a:pt x="2061" y="41718"/>
                    <a:pt x="375" y="40647"/>
                  </a:cubicBezTo>
                  <a:cubicBezTo>
                    <a:pt x="1901" y="39710"/>
                    <a:pt x="3292" y="37890"/>
                    <a:pt x="3185" y="35829"/>
                  </a:cubicBezTo>
                  <a:cubicBezTo>
                    <a:pt x="5166" y="34785"/>
                    <a:pt x="6397" y="32751"/>
                    <a:pt x="6397" y="30530"/>
                  </a:cubicBezTo>
                  <a:cubicBezTo>
                    <a:pt x="6397" y="28281"/>
                    <a:pt x="5166" y="26247"/>
                    <a:pt x="3159" y="25230"/>
                  </a:cubicBezTo>
                  <a:cubicBezTo>
                    <a:pt x="3078" y="23223"/>
                    <a:pt x="2035" y="21429"/>
                    <a:pt x="375" y="20386"/>
                  </a:cubicBezTo>
                  <a:cubicBezTo>
                    <a:pt x="2061" y="19315"/>
                    <a:pt x="3159" y="17441"/>
                    <a:pt x="3159" y="15595"/>
                  </a:cubicBezTo>
                  <a:cubicBezTo>
                    <a:pt x="3159" y="15595"/>
                    <a:pt x="3159" y="15568"/>
                    <a:pt x="3159" y="15541"/>
                  </a:cubicBezTo>
                  <a:cubicBezTo>
                    <a:pt x="5166" y="14524"/>
                    <a:pt x="6397" y="12490"/>
                    <a:pt x="6397" y="10268"/>
                  </a:cubicBezTo>
                  <a:cubicBezTo>
                    <a:pt x="6397" y="8020"/>
                    <a:pt x="5166" y="5986"/>
                    <a:pt x="3159" y="4969"/>
                  </a:cubicBezTo>
                  <a:lnTo>
                    <a:pt x="3159" y="4942"/>
                  </a:lnTo>
                  <a:cubicBezTo>
                    <a:pt x="3159" y="3041"/>
                    <a:pt x="1981" y="1061"/>
                    <a:pt x="188" y="17"/>
                  </a:cubicBezTo>
                  <a:cubicBezTo>
                    <a:pt x="168" y="7"/>
                    <a:pt x="145" y="1"/>
                    <a:pt x="1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49"/>
            <p:cNvSpPr/>
            <p:nvPr/>
          </p:nvSpPr>
          <p:spPr>
            <a:xfrm>
              <a:off x="685775" y="566950"/>
              <a:ext cx="159950" cy="2033000"/>
            </a:xfrm>
            <a:custGeom>
              <a:avLst/>
              <a:gdLst/>
              <a:ahLst/>
              <a:cxnLst/>
              <a:rect l="l" t="t" r="r" b="b"/>
              <a:pathLst>
                <a:path w="6398" h="81320" extrusionOk="0">
                  <a:moveTo>
                    <a:pt x="119" y="1"/>
                  </a:moveTo>
                  <a:cubicBezTo>
                    <a:pt x="81" y="1"/>
                    <a:pt x="44" y="24"/>
                    <a:pt x="27" y="57"/>
                  </a:cubicBezTo>
                  <a:cubicBezTo>
                    <a:pt x="27"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98" y="17347"/>
                    <a:pt x="1847" y="19248"/>
                    <a:pt x="81" y="20292"/>
                  </a:cubicBezTo>
                  <a:cubicBezTo>
                    <a:pt x="54" y="20292"/>
                    <a:pt x="27" y="20318"/>
                    <a:pt x="27"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27"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91" y="58004"/>
                    <a:pt x="1820" y="59798"/>
                    <a:pt x="81" y="60815"/>
                  </a:cubicBezTo>
                  <a:cubicBezTo>
                    <a:pt x="54" y="60815"/>
                    <a:pt x="27" y="60868"/>
                    <a:pt x="27" y="60895"/>
                  </a:cubicBezTo>
                  <a:cubicBezTo>
                    <a:pt x="0" y="60949"/>
                    <a:pt x="27" y="61002"/>
                    <a:pt x="81" y="61029"/>
                  </a:cubicBezTo>
                  <a:cubicBezTo>
                    <a:pt x="1820" y="62046"/>
                    <a:pt x="2891"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91" y="78293"/>
                    <a:pt x="1820" y="80086"/>
                    <a:pt x="81" y="81076"/>
                  </a:cubicBezTo>
                  <a:cubicBezTo>
                    <a:pt x="27" y="81130"/>
                    <a:pt x="0" y="81183"/>
                    <a:pt x="27" y="81264"/>
                  </a:cubicBezTo>
                  <a:cubicBezTo>
                    <a:pt x="60" y="81297"/>
                    <a:pt x="93" y="81320"/>
                    <a:pt x="133" y="81320"/>
                  </a:cubicBezTo>
                  <a:cubicBezTo>
                    <a:pt x="157" y="81320"/>
                    <a:pt x="184" y="81311"/>
                    <a:pt x="214" y="81290"/>
                  </a:cubicBezTo>
                  <a:cubicBezTo>
                    <a:pt x="2008"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88" y="41731"/>
                    <a:pt x="375" y="40660"/>
                  </a:cubicBezTo>
                  <a:cubicBezTo>
                    <a:pt x="1901" y="39723"/>
                    <a:pt x="3292" y="37903"/>
                    <a:pt x="3185" y="35816"/>
                  </a:cubicBezTo>
                  <a:cubicBezTo>
                    <a:pt x="5166" y="34799"/>
                    <a:pt x="6397" y="32764"/>
                    <a:pt x="6397" y="30543"/>
                  </a:cubicBezTo>
                  <a:cubicBezTo>
                    <a:pt x="6397" y="28295"/>
                    <a:pt x="5166" y="26260"/>
                    <a:pt x="3185" y="25243"/>
                  </a:cubicBezTo>
                  <a:cubicBezTo>
                    <a:pt x="3078" y="23236"/>
                    <a:pt x="2061" y="21443"/>
                    <a:pt x="375" y="20399"/>
                  </a:cubicBezTo>
                  <a:cubicBezTo>
                    <a:pt x="2088" y="19328"/>
                    <a:pt x="3185" y="1740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49"/>
            <p:cNvSpPr/>
            <p:nvPr/>
          </p:nvSpPr>
          <p:spPr>
            <a:xfrm>
              <a:off x="531875" y="818875"/>
              <a:ext cx="160600" cy="2032875"/>
            </a:xfrm>
            <a:custGeom>
              <a:avLst/>
              <a:gdLst/>
              <a:ahLst/>
              <a:cxnLst/>
              <a:rect l="l" t="t" r="r" b="b"/>
              <a:pathLst>
                <a:path w="6424" h="81315" extrusionOk="0">
                  <a:moveTo>
                    <a:pt x="147" y="1"/>
                  </a:moveTo>
                  <a:cubicBezTo>
                    <a:pt x="106" y="1"/>
                    <a:pt x="61" y="20"/>
                    <a:pt x="27" y="70"/>
                  </a:cubicBezTo>
                  <a:cubicBezTo>
                    <a:pt x="27" y="70"/>
                    <a:pt x="27" y="97"/>
                    <a:pt x="27" y="124"/>
                  </a:cubicBezTo>
                  <a:cubicBezTo>
                    <a:pt x="27" y="178"/>
                    <a:pt x="54"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61"/>
                    <a:pt x="2944" y="15487"/>
                  </a:cubicBezTo>
                  <a:cubicBezTo>
                    <a:pt x="2998" y="17334"/>
                    <a:pt x="1847" y="19235"/>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71" y="35642"/>
                    <a:pt x="2944"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45"/>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54" y="81251"/>
                  </a:cubicBezTo>
                  <a:cubicBezTo>
                    <a:pt x="73" y="81290"/>
                    <a:pt x="122" y="81315"/>
                    <a:pt x="167" y="81315"/>
                  </a:cubicBezTo>
                  <a:cubicBezTo>
                    <a:pt x="184" y="81315"/>
                    <a:pt x="200" y="81311"/>
                    <a:pt x="214" y="81304"/>
                  </a:cubicBezTo>
                  <a:cubicBezTo>
                    <a:pt x="2008" y="80260"/>
                    <a:pt x="3105" y="78413"/>
                    <a:pt x="3185" y="76352"/>
                  </a:cubicBezTo>
                  <a:cubicBezTo>
                    <a:pt x="5193" y="75309"/>
                    <a:pt x="6424" y="73301"/>
                    <a:pt x="6424" y="71053"/>
                  </a:cubicBezTo>
                  <a:cubicBezTo>
                    <a:pt x="6424" y="68805"/>
                    <a:pt x="5193" y="66797"/>
                    <a:pt x="3185" y="65753"/>
                  </a:cubicBezTo>
                  <a:cubicBezTo>
                    <a:pt x="3105" y="63773"/>
                    <a:pt x="2088" y="61979"/>
                    <a:pt x="402" y="60909"/>
                  </a:cubicBezTo>
                  <a:cubicBezTo>
                    <a:pt x="2088" y="59865"/>
                    <a:pt x="3105" y="58072"/>
                    <a:pt x="3185" y="56091"/>
                  </a:cubicBezTo>
                  <a:cubicBezTo>
                    <a:pt x="5193" y="55047"/>
                    <a:pt x="6424" y="53040"/>
                    <a:pt x="6424" y="50791"/>
                  </a:cubicBezTo>
                  <a:cubicBezTo>
                    <a:pt x="6424" y="48543"/>
                    <a:pt x="5193" y="46536"/>
                    <a:pt x="3185" y="45492"/>
                  </a:cubicBezTo>
                  <a:cubicBezTo>
                    <a:pt x="3185" y="43591"/>
                    <a:pt x="2088" y="41718"/>
                    <a:pt x="402" y="40647"/>
                  </a:cubicBezTo>
                  <a:cubicBezTo>
                    <a:pt x="1900" y="39710"/>
                    <a:pt x="3319" y="37890"/>
                    <a:pt x="3185" y="35829"/>
                  </a:cubicBezTo>
                  <a:cubicBezTo>
                    <a:pt x="5193" y="34785"/>
                    <a:pt x="6424" y="32751"/>
                    <a:pt x="6424" y="30530"/>
                  </a:cubicBezTo>
                  <a:cubicBezTo>
                    <a:pt x="6424" y="28281"/>
                    <a:pt x="5193" y="26247"/>
                    <a:pt x="3185" y="25230"/>
                  </a:cubicBezTo>
                  <a:cubicBezTo>
                    <a:pt x="3105" y="23223"/>
                    <a:pt x="2061" y="21429"/>
                    <a:pt x="402"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lnTo>
                    <a:pt x="3185" y="4942"/>
                  </a:lnTo>
                  <a:cubicBezTo>
                    <a:pt x="3185" y="3041"/>
                    <a:pt x="2008" y="1061"/>
                    <a:pt x="214" y="17"/>
                  </a:cubicBezTo>
                  <a:cubicBezTo>
                    <a:pt x="195" y="7"/>
                    <a:pt x="171" y="1"/>
                    <a:pt x="1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49"/>
            <p:cNvSpPr/>
            <p:nvPr/>
          </p:nvSpPr>
          <p:spPr>
            <a:xfrm>
              <a:off x="378625" y="566950"/>
              <a:ext cx="159950" cy="2033000"/>
            </a:xfrm>
            <a:custGeom>
              <a:avLst/>
              <a:gdLst/>
              <a:ahLst/>
              <a:cxnLst/>
              <a:rect l="l" t="t" r="r" b="b"/>
              <a:pathLst>
                <a:path w="6398" h="81320" extrusionOk="0">
                  <a:moveTo>
                    <a:pt x="120" y="1"/>
                  </a:moveTo>
                  <a:cubicBezTo>
                    <a:pt x="81" y="1"/>
                    <a:pt x="44" y="24"/>
                    <a:pt x="28" y="57"/>
                  </a:cubicBezTo>
                  <a:cubicBezTo>
                    <a:pt x="1" y="84"/>
                    <a:pt x="1" y="110"/>
                    <a:pt x="1" y="137"/>
                  </a:cubicBezTo>
                  <a:cubicBezTo>
                    <a:pt x="1" y="164"/>
                    <a:pt x="28" y="217"/>
                    <a:pt x="54" y="244"/>
                  </a:cubicBezTo>
                  <a:cubicBezTo>
                    <a:pt x="1821" y="1261"/>
                    <a:pt x="2972" y="3188"/>
                    <a:pt x="2918" y="5035"/>
                  </a:cubicBezTo>
                  <a:cubicBezTo>
                    <a:pt x="2918" y="5116"/>
                    <a:pt x="2945" y="5142"/>
                    <a:pt x="2999" y="5169"/>
                  </a:cubicBezTo>
                  <a:cubicBezTo>
                    <a:pt x="4952" y="6133"/>
                    <a:pt x="6157" y="8086"/>
                    <a:pt x="6157" y="10255"/>
                  </a:cubicBezTo>
                  <a:cubicBezTo>
                    <a:pt x="6157" y="12449"/>
                    <a:pt x="4952" y="14403"/>
                    <a:pt x="2999" y="15367"/>
                  </a:cubicBezTo>
                  <a:cubicBezTo>
                    <a:pt x="2945" y="15394"/>
                    <a:pt x="2918" y="15447"/>
                    <a:pt x="2918" y="15501"/>
                  </a:cubicBezTo>
                  <a:cubicBezTo>
                    <a:pt x="2972" y="17347"/>
                    <a:pt x="1848" y="19248"/>
                    <a:pt x="81" y="20292"/>
                  </a:cubicBezTo>
                  <a:cubicBezTo>
                    <a:pt x="54" y="20292"/>
                    <a:pt x="28" y="20318"/>
                    <a:pt x="1" y="20372"/>
                  </a:cubicBezTo>
                  <a:cubicBezTo>
                    <a:pt x="1" y="20425"/>
                    <a:pt x="28" y="20479"/>
                    <a:pt x="54" y="20506"/>
                  </a:cubicBezTo>
                  <a:cubicBezTo>
                    <a:pt x="1794" y="21496"/>
                    <a:pt x="2865" y="23316"/>
                    <a:pt x="2918" y="25324"/>
                  </a:cubicBezTo>
                  <a:cubicBezTo>
                    <a:pt x="2918" y="25350"/>
                    <a:pt x="2945" y="25404"/>
                    <a:pt x="2999" y="25431"/>
                  </a:cubicBezTo>
                  <a:cubicBezTo>
                    <a:pt x="4952" y="26394"/>
                    <a:pt x="6157" y="28348"/>
                    <a:pt x="6157" y="30543"/>
                  </a:cubicBezTo>
                  <a:cubicBezTo>
                    <a:pt x="6157" y="32711"/>
                    <a:pt x="4952" y="34665"/>
                    <a:pt x="2999" y="35628"/>
                  </a:cubicBezTo>
                  <a:cubicBezTo>
                    <a:pt x="2945" y="35655"/>
                    <a:pt x="2918" y="35709"/>
                    <a:pt x="2918" y="35762"/>
                  </a:cubicBezTo>
                  <a:cubicBezTo>
                    <a:pt x="3079" y="37823"/>
                    <a:pt x="1607" y="39643"/>
                    <a:pt x="81" y="40553"/>
                  </a:cubicBezTo>
                  <a:cubicBezTo>
                    <a:pt x="54" y="40553"/>
                    <a:pt x="28" y="40580"/>
                    <a:pt x="1" y="40633"/>
                  </a:cubicBezTo>
                  <a:cubicBezTo>
                    <a:pt x="1" y="40687"/>
                    <a:pt x="28" y="40741"/>
                    <a:pt x="54" y="40767"/>
                  </a:cubicBezTo>
                  <a:cubicBezTo>
                    <a:pt x="1794" y="41784"/>
                    <a:pt x="2918" y="43658"/>
                    <a:pt x="2918" y="45532"/>
                  </a:cubicBezTo>
                  <a:cubicBezTo>
                    <a:pt x="2918" y="45558"/>
                    <a:pt x="2918" y="45558"/>
                    <a:pt x="2918" y="45585"/>
                  </a:cubicBezTo>
                  <a:cubicBezTo>
                    <a:pt x="2918" y="45612"/>
                    <a:pt x="2945" y="45665"/>
                    <a:pt x="2999" y="45692"/>
                  </a:cubicBezTo>
                  <a:cubicBezTo>
                    <a:pt x="4952" y="46656"/>
                    <a:pt x="6157" y="48636"/>
                    <a:pt x="6157" y="50804"/>
                  </a:cubicBezTo>
                  <a:cubicBezTo>
                    <a:pt x="6157" y="52972"/>
                    <a:pt x="4952" y="54926"/>
                    <a:pt x="2999" y="55917"/>
                  </a:cubicBezTo>
                  <a:cubicBezTo>
                    <a:pt x="2945" y="55917"/>
                    <a:pt x="2918" y="55970"/>
                    <a:pt x="2918" y="56024"/>
                  </a:cubicBezTo>
                  <a:cubicBezTo>
                    <a:pt x="2865" y="58004"/>
                    <a:pt x="1821" y="59798"/>
                    <a:pt x="81" y="60815"/>
                  </a:cubicBezTo>
                  <a:cubicBezTo>
                    <a:pt x="54" y="60815"/>
                    <a:pt x="28" y="60868"/>
                    <a:pt x="1" y="60895"/>
                  </a:cubicBezTo>
                  <a:cubicBezTo>
                    <a:pt x="1" y="60949"/>
                    <a:pt x="28" y="61002"/>
                    <a:pt x="54" y="61029"/>
                  </a:cubicBezTo>
                  <a:cubicBezTo>
                    <a:pt x="1794" y="62046"/>
                    <a:pt x="2865" y="63839"/>
                    <a:pt x="2918" y="65847"/>
                  </a:cubicBezTo>
                  <a:cubicBezTo>
                    <a:pt x="2918" y="65900"/>
                    <a:pt x="2945" y="65927"/>
                    <a:pt x="2999" y="65954"/>
                  </a:cubicBezTo>
                  <a:cubicBezTo>
                    <a:pt x="4952" y="66944"/>
                    <a:pt x="6157" y="68898"/>
                    <a:pt x="6157" y="71066"/>
                  </a:cubicBezTo>
                  <a:cubicBezTo>
                    <a:pt x="6157" y="73234"/>
                    <a:pt x="4952" y="75188"/>
                    <a:pt x="2999" y="76178"/>
                  </a:cubicBezTo>
                  <a:cubicBezTo>
                    <a:pt x="2945" y="76178"/>
                    <a:pt x="2918" y="76232"/>
                    <a:pt x="2918" y="76285"/>
                  </a:cubicBezTo>
                  <a:cubicBezTo>
                    <a:pt x="2865" y="78293"/>
                    <a:pt x="1821" y="80086"/>
                    <a:pt x="81" y="81076"/>
                  </a:cubicBezTo>
                  <a:cubicBezTo>
                    <a:pt x="1" y="81130"/>
                    <a:pt x="1" y="81183"/>
                    <a:pt x="28" y="81264"/>
                  </a:cubicBezTo>
                  <a:cubicBezTo>
                    <a:pt x="44" y="81297"/>
                    <a:pt x="81" y="81320"/>
                    <a:pt x="120" y="81320"/>
                  </a:cubicBezTo>
                  <a:cubicBezTo>
                    <a:pt x="143" y="81320"/>
                    <a:pt x="168" y="81311"/>
                    <a:pt x="188" y="81290"/>
                  </a:cubicBezTo>
                  <a:cubicBezTo>
                    <a:pt x="1981" y="80273"/>
                    <a:pt x="3106" y="78427"/>
                    <a:pt x="3159" y="76366"/>
                  </a:cubicBezTo>
                  <a:cubicBezTo>
                    <a:pt x="5167" y="75322"/>
                    <a:pt x="6398" y="73314"/>
                    <a:pt x="6398" y="71066"/>
                  </a:cubicBezTo>
                  <a:cubicBezTo>
                    <a:pt x="6398" y="68818"/>
                    <a:pt x="5167" y="66784"/>
                    <a:pt x="3159" y="65766"/>
                  </a:cubicBezTo>
                  <a:cubicBezTo>
                    <a:pt x="3106" y="63786"/>
                    <a:pt x="2062" y="61992"/>
                    <a:pt x="376" y="60922"/>
                  </a:cubicBezTo>
                  <a:cubicBezTo>
                    <a:pt x="2062" y="59878"/>
                    <a:pt x="3106" y="58085"/>
                    <a:pt x="3159" y="56104"/>
                  </a:cubicBezTo>
                  <a:cubicBezTo>
                    <a:pt x="5167" y="55060"/>
                    <a:pt x="6398" y="53053"/>
                    <a:pt x="6398" y="50804"/>
                  </a:cubicBezTo>
                  <a:cubicBezTo>
                    <a:pt x="6398" y="48556"/>
                    <a:pt x="5167" y="46522"/>
                    <a:pt x="3159" y="45505"/>
                  </a:cubicBezTo>
                  <a:cubicBezTo>
                    <a:pt x="3159" y="43604"/>
                    <a:pt x="2062" y="41731"/>
                    <a:pt x="376" y="40660"/>
                  </a:cubicBezTo>
                  <a:cubicBezTo>
                    <a:pt x="1901" y="39723"/>
                    <a:pt x="3293" y="37903"/>
                    <a:pt x="3186" y="35816"/>
                  </a:cubicBezTo>
                  <a:cubicBezTo>
                    <a:pt x="5167" y="34799"/>
                    <a:pt x="6398" y="32764"/>
                    <a:pt x="6398" y="30543"/>
                  </a:cubicBezTo>
                  <a:cubicBezTo>
                    <a:pt x="6398" y="28295"/>
                    <a:pt x="5167" y="26260"/>
                    <a:pt x="3159" y="25243"/>
                  </a:cubicBezTo>
                  <a:cubicBezTo>
                    <a:pt x="3079" y="23236"/>
                    <a:pt x="2035" y="21443"/>
                    <a:pt x="376" y="20399"/>
                  </a:cubicBezTo>
                  <a:cubicBezTo>
                    <a:pt x="2089" y="19328"/>
                    <a:pt x="3186" y="17401"/>
                    <a:pt x="3186" y="15554"/>
                  </a:cubicBezTo>
                  <a:cubicBezTo>
                    <a:pt x="5167" y="14537"/>
                    <a:pt x="6398" y="12503"/>
                    <a:pt x="6398" y="10255"/>
                  </a:cubicBezTo>
                  <a:cubicBezTo>
                    <a:pt x="6398" y="8033"/>
                    <a:pt x="5167" y="5999"/>
                    <a:pt x="3186" y="4982"/>
                  </a:cubicBezTo>
                  <a:lnTo>
                    <a:pt x="3186" y="4955"/>
                  </a:lnTo>
                  <a:cubicBezTo>
                    <a:pt x="3186" y="3028"/>
                    <a:pt x="1981" y="1074"/>
                    <a:pt x="188" y="30"/>
                  </a:cubicBezTo>
                  <a:cubicBezTo>
                    <a:pt x="168" y="10"/>
                    <a:pt x="143" y="1"/>
                    <a:pt x="1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49"/>
            <p:cNvSpPr/>
            <p:nvPr/>
          </p:nvSpPr>
          <p:spPr>
            <a:xfrm>
              <a:off x="224725" y="818875"/>
              <a:ext cx="159950" cy="2032875"/>
            </a:xfrm>
            <a:custGeom>
              <a:avLst/>
              <a:gdLst/>
              <a:ahLst/>
              <a:cxnLst/>
              <a:rect l="l" t="t" r="r" b="b"/>
              <a:pathLst>
                <a:path w="6398" h="81315" extrusionOk="0">
                  <a:moveTo>
                    <a:pt x="129" y="1"/>
                  </a:moveTo>
                  <a:cubicBezTo>
                    <a:pt x="83" y="1"/>
                    <a:pt x="44" y="20"/>
                    <a:pt x="27" y="70"/>
                  </a:cubicBezTo>
                  <a:cubicBezTo>
                    <a:pt x="27" y="70"/>
                    <a:pt x="1" y="97"/>
                    <a:pt x="1" y="124"/>
                  </a:cubicBezTo>
                  <a:cubicBezTo>
                    <a:pt x="1" y="178"/>
                    <a:pt x="27" y="204"/>
                    <a:pt x="81" y="231"/>
                  </a:cubicBezTo>
                  <a:cubicBezTo>
                    <a:pt x="1821" y="1248"/>
                    <a:pt x="2972" y="3175"/>
                    <a:pt x="2918" y="5022"/>
                  </a:cubicBezTo>
                  <a:cubicBezTo>
                    <a:pt x="2945" y="5076"/>
                    <a:pt x="2945" y="5129"/>
                    <a:pt x="2998" y="5156"/>
                  </a:cubicBezTo>
                  <a:cubicBezTo>
                    <a:pt x="4952" y="6119"/>
                    <a:pt x="6157" y="8073"/>
                    <a:pt x="6157" y="10268"/>
                  </a:cubicBezTo>
                  <a:cubicBezTo>
                    <a:pt x="6157" y="12436"/>
                    <a:pt x="4952" y="14390"/>
                    <a:pt x="2998" y="15354"/>
                  </a:cubicBezTo>
                  <a:cubicBezTo>
                    <a:pt x="2945" y="15380"/>
                    <a:pt x="2918" y="15461"/>
                    <a:pt x="2918" y="15487"/>
                  </a:cubicBezTo>
                  <a:cubicBezTo>
                    <a:pt x="2998" y="17334"/>
                    <a:pt x="1848" y="19235"/>
                    <a:pt x="108" y="20278"/>
                  </a:cubicBezTo>
                  <a:cubicBezTo>
                    <a:pt x="54" y="20278"/>
                    <a:pt x="27" y="20305"/>
                    <a:pt x="27" y="20359"/>
                  </a:cubicBezTo>
                  <a:cubicBezTo>
                    <a:pt x="1" y="20412"/>
                    <a:pt x="27" y="20466"/>
                    <a:pt x="81" y="20493"/>
                  </a:cubicBezTo>
                  <a:cubicBezTo>
                    <a:pt x="1794" y="21510"/>
                    <a:pt x="2865" y="23303"/>
                    <a:pt x="2918" y="25310"/>
                  </a:cubicBezTo>
                  <a:cubicBezTo>
                    <a:pt x="2945" y="25364"/>
                    <a:pt x="2972"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106" y="37837"/>
                    <a:pt x="1633" y="39630"/>
                    <a:pt x="108" y="40540"/>
                  </a:cubicBezTo>
                  <a:cubicBezTo>
                    <a:pt x="54" y="40540"/>
                    <a:pt x="27" y="40594"/>
                    <a:pt x="27" y="40620"/>
                  </a:cubicBezTo>
                  <a:cubicBezTo>
                    <a:pt x="1" y="40674"/>
                    <a:pt x="27"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108" y="60802"/>
                  </a:cubicBezTo>
                  <a:cubicBezTo>
                    <a:pt x="54" y="60828"/>
                    <a:pt x="27" y="60855"/>
                    <a:pt x="27" y="60882"/>
                  </a:cubicBezTo>
                  <a:cubicBezTo>
                    <a:pt x="1" y="60935"/>
                    <a:pt x="27"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7" y="81117"/>
                    <a:pt x="1" y="81197"/>
                    <a:pt x="27" y="81251"/>
                  </a:cubicBezTo>
                  <a:cubicBezTo>
                    <a:pt x="67" y="81290"/>
                    <a:pt x="106" y="81315"/>
                    <a:pt x="156" y="81315"/>
                  </a:cubicBezTo>
                  <a:cubicBezTo>
                    <a:pt x="174" y="81315"/>
                    <a:pt x="193" y="81311"/>
                    <a:pt x="215" y="81304"/>
                  </a:cubicBezTo>
                  <a:cubicBezTo>
                    <a:pt x="2008" y="80260"/>
                    <a:pt x="3106" y="78413"/>
                    <a:pt x="3186" y="76352"/>
                  </a:cubicBezTo>
                  <a:cubicBezTo>
                    <a:pt x="5166" y="75309"/>
                    <a:pt x="6398" y="73301"/>
                    <a:pt x="6398" y="71053"/>
                  </a:cubicBezTo>
                  <a:cubicBezTo>
                    <a:pt x="6398" y="68805"/>
                    <a:pt x="5166" y="66797"/>
                    <a:pt x="3186" y="65753"/>
                  </a:cubicBezTo>
                  <a:cubicBezTo>
                    <a:pt x="3106" y="63773"/>
                    <a:pt x="2062" y="61979"/>
                    <a:pt x="375" y="60909"/>
                  </a:cubicBezTo>
                  <a:cubicBezTo>
                    <a:pt x="2062" y="59865"/>
                    <a:pt x="3106" y="58072"/>
                    <a:pt x="3186" y="56091"/>
                  </a:cubicBezTo>
                  <a:cubicBezTo>
                    <a:pt x="5166" y="55047"/>
                    <a:pt x="6398" y="53040"/>
                    <a:pt x="6398" y="50791"/>
                  </a:cubicBezTo>
                  <a:cubicBezTo>
                    <a:pt x="6398" y="48543"/>
                    <a:pt x="5166" y="46536"/>
                    <a:pt x="3186" y="45492"/>
                  </a:cubicBezTo>
                  <a:cubicBezTo>
                    <a:pt x="3159" y="43591"/>
                    <a:pt x="2088" y="41718"/>
                    <a:pt x="375" y="40647"/>
                  </a:cubicBezTo>
                  <a:cubicBezTo>
                    <a:pt x="1901" y="39710"/>
                    <a:pt x="3320" y="37890"/>
                    <a:pt x="3186" y="35829"/>
                  </a:cubicBezTo>
                  <a:cubicBezTo>
                    <a:pt x="5166" y="34785"/>
                    <a:pt x="6398" y="32751"/>
                    <a:pt x="6398" y="30530"/>
                  </a:cubicBezTo>
                  <a:cubicBezTo>
                    <a:pt x="6398" y="28281"/>
                    <a:pt x="5166" y="26247"/>
                    <a:pt x="3186" y="25230"/>
                  </a:cubicBezTo>
                  <a:cubicBezTo>
                    <a:pt x="3079" y="23223"/>
                    <a:pt x="2062" y="21429"/>
                    <a:pt x="375" y="20386"/>
                  </a:cubicBezTo>
                  <a:cubicBezTo>
                    <a:pt x="2088" y="19315"/>
                    <a:pt x="3186" y="17441"/>
                    <a:pt x="3186" y="15595"/>
                  </a:cubicBezTo>
                  <a:cubicBezTo>
                    <a:pt x="3186" y="15595"/>
                    <a:pt x="3186" y="15568"/>
                    <a:pt x="3186" y="15541"/>
                  </a:cubicBezTo>
                  <a:cubicBezTo>
                    <a:pt x="5166" y="14524"/>
                    <a:pt x="6398" y="12490"/>
                    <a:pt x="6398" y="10268"/>
                  </a:cubicBezTo>
                  <a:cubicBezTo>
                    <a:pt x="6398" y="8020"/>
                    <a:pt x="5166" y="5986"/>
                    <a:pt x="3186" y="4969"/>
                  </a:cubicBezTo>
                  <a:lnTo>
                    <a:pt x="3186" y="4942"/>
                  </a:lnTo>
                  <a:cubicBezTo>
                    <a:pt x="3186" y="3041"/>
                    <a:pt x="1981" y="1061"/>
                    <a:pt x="215" y="17"/>
                  </a:cubicBezTo>
                  <a:cubicBezTo>
                    <a:pt x="185" y="7"/>
                    <a:pt x="156" y="1"/>
                    <a:pt x="12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49"/>
            <p:cNvSpPr/>
            <p:nvPr/>
          </p:nvSpPr>
          <p:spPr>
            <a:xfrm>
              <a:off x="1914975" y="2593575"/>
              <a:ext cx="160625" cy="2032875"/>
            </a:xfrm>
            <a:custGeom>
              <a:avLst/>
              <a:gdLst/>
              <a:ahLst/>
              <a:cxnLst/>
              <a:rect l="l" t="t" r="r" b="b"/>
              <a:pathLst>
                <a:path w="6425" h="81315" extrusionOk="0">
                  <a:moveTo>
                    <a:pt x="151" y="1"/>
                  </a:moveTo>
                  <a:cubicBezTo>
                    <a:pt x="95" y="1"/>
                    <a:pt x="47" y="26"/>
                    <a:pt x="27" y="65"/>
                  </a:cubicBezTo>
                  <a:cubicBezTo>
                    <a:pt x="27" y="92"/>
                    <a:pt x="27" y="118"/>
                    <a:pt x="27" y="118"/>
                  </a:cubicBezTo>
                  <a:cubicBezTo>
                    <a:pt x="27" y="172"/>
                    <a:pt x="27"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45" y="15402"/>
                    <a:pt x="2945" y="15428"/>
                    <a:pt x="2945" y="15482"/>
                  </a:cubicBezTo>
                  <a:cubicBezTo>
                    <a:pt x="2998" y="17355"/>
                    <a:pt x="1848"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45" y="35663"/>
                    <a:pt x="2918" y="35717"/>
                    <a:pt x="2945" y="35770"/>
                  </a:cubicBezTo>
                  <a:cubicBezTo>
                    <a:pt x="3106"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45"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6" y="78408"/>
                    <a:pt x="3186" y="76347"/>
                  </a:cubicBezTo>
                  <a:cubicBezTo>
                    <a:pt x="5166" y="75330"/>
                    <a:pt x="6424" y="73296"/>
                    <a:pt x="6424" y="71047"/>
                  </a:cubicBezTo>
                  <a:cubicBezTo>
                    <a:pt x="6424" y="68826"/>
                    <a:pt x="5166" y="66792"/>
                    <a:pt x="3186" y="65748"/>
                  </a:cubicBezTo>
                  <a:cubicBezTo>
                    <a:pt x="3106" y="63767"/>
                    <a:pt x="2062" y="61974"/>
                    <a:pt x="375" y="60930"/>
                  </a:cubicBezTo>
                  <a:cubicBezTo>
                    <a:pt x="2062" y="59859"/>
                    <a:pt x="3106" y="58093"/>
                    <a:pt x="3186" y="56085"/>
                  </a:cubicBezTo>
                  <a:cubicBezTo>
                    <a:pt x="5166" y="55068"/>
                    <a:pt x="6424" y="53034"/>
                    <a:pt x="6424" y="50786"/>
                  </a:cubicBezTo>
                  <a:cubicBezTo>
                    <a:pt x="6424" y="48537"/>
                    <a:pt x="5166" y="46530"/>
                    <a:pt x="3186" y="45486"/>
                  </a:cubicBezTo>
                  <a:cubicBezTo>
                    <a:pt x="3159" y="43586"/>
                    <a:pt x="2088" y="41739"/>
                    <a:pt x="375" y="40668"/>
                  </a:cubicBezTo>
                  <a:cubicBezTo>
                    <a:pt x="1901" y="39705"/>
                    <a:pt x="3320" y="37885"/>
                    <a:pt x="3186" y="35824"/>
                  </a:cubicBezTo>
                  <a:cubicBezTo>
                    <a:pt x="5193" y="34780"/>
                    <a:pt x="6424" y="32772"/>
                    <a:pt x="6424" y="30524"/>
                  </a:cubicBezTo>
                  <a:cubicBezTo>
                    <a:pt x="6424" y="28276"/>
                    <a:pt x="5166" y="26268"/>
                    <a:pt x="3186" y="25225"/>
                  </a:cubicBezTo>
                  <a:cubicBezTo>
                    <a:pt x="3106" y="23244"/>
                    <a:pt x="2062" y="21451"/>
                    <a:pt x="375" y="20407"/>
                  </a:cubicBezTo>
                  <a:cubicBezTo>
                    <a:pt x="2088" y="19336"/>
                    <a:pt x="3186" y="17436"/>
                    <a:pt x="3186" y="15616"/>
                  </a:cubicBezTo>
                  <a:cubicBezTo>
                    <a:pt x="3186" y="15589"/>
                    <a:pt x="3186" y="15562"/>
                    <a:pt x="3186" y="15562"/>
                  </a:cubicBezTo>
                  <a:cubicBezTo>
                    <a:pt x="5166" y="14518"/>
                    <a:pt x="6424" y="12511"/>
                    <a:pt x="6424" y="10263"/>
                  </a:cubicBezTo>
                  <a:cubicBezTo>
                    <a:pt x="6424" y="8014"/>
                    <a:pt x="5166" y="6007"/>
                    <a:pt x="3186" y="4963"/>
                  </a:cubicBezTo>
                  <a:cubicBezTo>
                    <a:pt x="3186" y="3036"/>
                    <a:pt x="2008" y="1055"/>
                    <a:pt x="215" y="11"/>
                  </a:cubicBezTo>
                  <a:cubicBezTo>
                    <a:pt x="193" y="4"/>
                    <a:pt x="172" y="1"/>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49"/>
            <p:cNvSpPr/>
            <p:nvPr/>
          </p:nvSpPr>
          <p:spPr>
            <a:xfrm>
              <a:off x="1761075" y="2845375"/>
              <a:ext cx="160625" cy="2032675"/>
            </a:xfrm>
            <a:custGeom>
              <a:avLst/>
              <a:gdLst/>
              <a:ahLst/>
              <a:cxnLst/>
              <a:rect l="l" t="t" r="r" b="b"/>
              <a:pathLst>
                <a:path w="6425" h="81307" extrusionOk="0">
                  <a:moveTo>
                    <a:pt x="146" y="1"/>
                  </a:moveTo>
                  <a:cubicBezTo>
                    <a:pt x="108" y="1"/>
                    <a:pt x="71" y="24"/>
                    <a:pt x="54" y="57"/>
                  </a:cubicBezTo>
                  <a:cubicBezTo>
                    <a:pt x="27" y="84"/>
                    <a:pt x="27" y="110"/>
                    <a:pt x="27" y="137"/>
                  </a:cubicBezTo>
                  <a:cubicBezTo>
                    <a:pt x="27" y="164"/>
                    <a:pt x="54" y="217"/>
                    <a:pt x="81" y="244"/>
                  </a:cubicBezTo>
                  <a:cubicBezTo>
                    <a:pt x="1821" y="1234"/>
                    <a:pt x="2972" y="3162"/>
                    <a:pt x="2945" y="5035"/>
                  </a:cubicBezTo>
                  <a:cubicBezTo>
                    <a:pt x="2945" y="5089"/>
                    <a:pt x="2972" y="5142"/>
                    <a:pt x="2998" y="5142"/>
                  </a:cubicBezTo>
                  <a:cubicBezTo>
                    <a:pt x="4952" y="6133"/>
                    <a:pt x="6183" y="8086"/>
                    <a:pt x="6183" y="10254"/>
                  </a:cubicBezTo>
                  <a:cubicBezTo>
                    <a:pt x="6183" y="12422"/>
                    <a:pt x="4952" y="14376"/>
                    <a:pt x="2998" y="15367"/>
                  </a:cubicBezTo>
                  <a:cubicBezTo>
                    <a:pt x="2972" y="15393"/>
                    <a:pt x="2945" y="15447"/>
                    <a:pt x="2945" y="15474"/>
                  </a:cubicBezTo>
                  <a:cubicBezTo>
                    <a:pt x="2998" y="17321"/>
                    <a:pt x="1847" y="19248"/>
                    <a:pt x="108" y="20265"/>
                  </a:cubicBezTo>
                  <a:cubicBezTo>
                    <a:pt x="81" y="20292"/>
                    <a:pt x="27" y="20318"/>
                    <a:pt x="27" y="20345"/>
                  </a:cubicBezTo>
                  <a:cubicBezTo>
                    <a:pt x="27" y="20425"/>
                    <a:pt x="27" y="20479"/>
                    <a:pt x="81" y="20506"/>
                  </a:cubicBezTo>
                  <a:cubicBezTo>
                    <a:pt x="1821" y="21496"/>
                    <a:pt x="2891" y="23289"/>
                    <a:pt x="2945" y="25297"/>
                  </a:cubicBezTo>
                  <a:cubicBezTo>
                    <a:pt x="2945" y="25350"/>
                    <a:pt x="2972" y="25404"/>
                    <a:pt x="2998" y="25404"/>
                  </a:cubicBezTo>
                  <a:cubicBezTo>
                    <a:pt x="4952" y="26394"/>
                    <a:pt x="6183" y="28348"/>
                    <a:pt x="6183" y="30516"/>
                  </a:cubicBezTo>
                  <a:cubicBezTo>
                    <a:pt x="6183" y="32684"/>
                    <a:pt x="4952" y="34665"/>
                    <a:pt x="2998" y="35628"/>
                  </a:cubicBezTo>
                  <a:cubicBezTo>
                    <a:pt x="2972" y="35655"/>
                    <a:pt x="2945" y="35709"/>
                    <a:pt x="2945" y="35762"/>
                  </a:cubicBezTo>
                  <a:cubicBezTo>
                    <a:pt x="3105" y="37823"/>
                    <a:pt x="1633" y="39643"/>
                    <a:pt x="108" y="40526"/>
                  </a:cubicBezTo>
                  <a:cubicBezTo>
                    <a:pt x="81" y="40553"/>
                    <a:pt x="27" y="40580"/>
                    <a:pt x="27" y="40633"/>
                  </a:cubicBezTo>
                  <a:cubicBezTo>
                    <a:pt x="27" y="40687"/>
                    <a:pt x="27" y="40741"/>
                    <a:pt x="81" y="40767"/>
                  </a:cubicBezTo>
                  <a:cubicBezTo>
                    <a:pt x="1821" y="41784"/>
                    <a:pt x="2945" y="43631"/>
                    <a:pt x="2945" y="45532"/>
                  </a:cubicBezTo>
                  <a:lnTo>
                    <a:pt x="2945" y="45558"/>
                  </a:lnTo>
                  <a:cubicBezTo>
                    <a:pt x="2945" y="45612"/>
                    <a:pt x="2972" y="45665"/>
                    <a:pt x="2998" y="45692"/>
                  </a:cubicBezTo>
                  <a:cubicBezTo>
                    <a:pt x="4952" y="46656"/>
                    <a:pt x="6183" y="48610"/>
                    <a:pt x="6183" y="50778"/>
                  </a:cubicBezTo>
                  <a:cubicBezTo>
                    <a:pt x="6183" y="52972"/>
                    <a:pt x="4952" y="54926"/>
                    <a:pt x="2998" y="55890"/>
                  </a:cubicBezTo>
                  <a:cubicBezTo>
                    <a:pt x="2972" y="55917"/>
                    <a:pt x="2945" y="55970"/>
                    <a:pt x="2945" y="55997"/>
                  </a:cubicBezTo>
                  <a:cubicBezTo>
                    <a:pt x="2891" y="58004"/>
                    <a:pt x="1847" y="59798"/>
                    <a:pt x="108" y="60815"/>
                  </a:cubicBezTo>
                  <a:cubicBezTo>
                    <a:pt x="81" y="60815"/>
                    <a:pt x="27" y="60841"/>
                    <a:pt x="27" y="60895"/>
                  </a:cubicBezTo>
                  <a:cubicBezTo>
                    <a:pt x="27" y="60949"/>
                    <a:pt x="27" y="61002"/>
                    <a:pt x="81" y="61029"/>
                  </a:cubicBezTo>
                  <a:cubicBezTo>
                    <a:pt x="1821" y="62046"/>
                    <a:pt x="2891" y="63839"/>
                    <a:pt x="2945" y="65847"/>
                  </a:cubicBezTo>
                  <a:cubicBezTo>
                    <a:pt x="2945" y="65873"/>
                    <a:pt x="2972" y="65927"/>
                    <a:pt x="2998" y="65954"/>
                  </a:cubicBezTo>
                  <a:cubicBezTo>
                    <a:pt x="4952" y="66917"/>
                    <a:pt x="6183" y="68871"/>
                    <a:pt x="6183" y="71066"/>
                  </a:cubicBezTo>
                  <a:cubicBezTo>
                    <a:pt x="6183" y="73234"/>
                    <a:pt x="4952" y="75188"/>
                    <a:pt x="2998" y="76151"/>
                  </a:cubicBezTo>
                  <a:cubicBezTo>
                    <a:pt x="2972" y="76178"/>
                    <a:pt x="2945" y="76232"/>
                    <a:pt x="2945" y="76285"/>
                  </a:cubicBezTo>
                  <a:cubicBezTo>
                    <a:pt x="2891" y="78266"/>
                    <a:pt x="1821" y="80059"/>
                    <a:pt x="81" y="81076"/>
                  </a:cubicBezTo>
                  <a:cubicBezTo>
                    <a:pt x="27" y="81103"/>
                    <a:pt x="1" y="81183"/>
                    <a:pt x="54" y="81237"/>
                  </a:cubicBezTo>
                  <a:cubicBezTo>
                    <a:pt x="71" y="81288"/>
                    <a:pt x="110" y="81306"/>
                    <a:pt x="149" y="81306"/>
                  </a:cubicBezTo>
                  <a:cubicBezTo>
                    <a:pt x="172" y="81306"/>
                    <a:pt x="195" y="81300"/>
                    <a:pt x="215" y="81290"/>
                  </a:cubicBezTo>
                  <a:cubicBezTo>
                    <a:pt x="2008" y="80247"/>
                    <a:pt x="3105" y="78400"/>
                    <a:pt x="3186" y="76366"/>
                  </a:cubicBezTo>
                  <a:cubicBezTo>
                    <a:pt x="5193" y="75322"/>
                    <a:pt x="6424" y="73288"/>
                    <a:pt x="6424" y="71066"/>
                  </a:cubicBezTo>
                  <a:cubicBezTo>
                    <a:pt x="6424" y="68818"/>
                    <a:pt x="5193" y="66783"/>
                    <a:pt x="3186" y="65766"/>
                  </a:cubicBezTo>
                  <a:cubicBezTo>
                    <a:pt x="3132" y="63759"/>
                    <a:pt x="2088" y="61992"/>
                    <a:pt x="402" y="60922"/>
                  </a:cubicBezTo>
                  <a:cubicBezTo>
                    <a:pt x="2088" y="59878"/>
                    <a:pt x="3132" y="58085"/>
                    <a:pt x="3186" y="56077"/>
                  </a:cubicBezTo>
                  <a:cubicBezTo>
                    <a:pt x="5193" y="55060"/>
                    <a:pt x="6424" y="53026"/>
                    <a:pt x="6424" y="50778"/>
                  </a:cubicBezTo>
                  <a:cubicBezTo>
                    <a:pt x="6424" y="48556"/>
                    <a:pt x="5193" y="46522"/>
                    <a:pt x="3186" y="45505"/>
                  </a:cubicBezTo>
                  <a:cubicBezTo>
                    <a:pt x="3186" y="43604"/>
                    <a:pt x="2088" y="41731"/>
                    <a:pt x="402" y="40660"/>
                  </a:cubicBezTo>
                  <a:cubicBezTo>
                    <a:pt x="1901" y="39697"/>
                    <a:pt x="3320" y="37877"/>
                    <a:pt x="3186" y="35816"/>
                  </a:cubicBezTo>
                  <a:cubicBezTo>
                    <a:pt x="5193" y="34799"/>
                    <a:pt x="6424" y="32764"/>
                    <a:pt x="6424" y="30516"/>
                  </a:cubicBezTo>
                  <a:cubicBezTo>
                    <a:pt x="6424" y="28268"/>
                    <a:pt x="5193" y="26260"/>
                    <a:pt x="3186" y="25216"/>
                  </a:cubicBezTo>
                  <a:cubicBezTo>
                    <a:pt x="3105" y="23236"/>
                    <a:pt x="2062" y="21442"/>
                    <a:pt x="402" y="20399"/>
                  </a:cubicBezTo>
                  <a:cubicBezTo>
                    <a:pt x="2115" y="19328"/>
                    <a:pt x="3212" y="17401"/>
                    <a:pt x="3186" y="15554"/>
                  </a:cubicBezTo>
                  <a:cubicBezTo>
                    <a:pt x="5193" y="14510"/>
                    <a:pt x="6424" y="12503"/>
                    <a:pt x="6424" y="10254"/>
                  </a:cubicBezTo>
                  <a:cubicBezTo>
                    <a:pt x="6424" y="8006"/>
                    <a:pt x="5193" y="5999"/>
                    <a:pt x="3186" y="4955"/>
                  </a:cubicBezTo>
                  <a:cubicBezTo>
                    <a:pt x="3186" y="3028"/>
                    <a:pt x="2008" y="1047"/>
                    <a:pt x="215" y="30"/>
                  </a:cubicBezTo>
                  <a:cubicBezTo>
                    <a:pt x="194" y="10"/>
                    <a:pt x="170" y="1"/>
                    <a:pt x="1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49"/>
            <p:cNvSpPr/>
            <p:nvPr/>
          </p:nvSpPr>
          <p:spPr>
            <a:xfrm>
              <a:off x="1607850" y="2593575"/>
              <a:ext cx="159950" cy="2032875"/>
            </a:xfrm>
            <a:custGeom>
              <a:avLst/>
              <a:gdLst/>
              <a:ahLst/>
              <a:cxnLst/>
              <a:rect l="l" t="t" r="r" b="b"/>
              <a:pathLst>
                <a:path w="6398" h="81315" extrusionOk="0">
                  <a:moveTo>
                    <a:pt x="140" y="1"/>
                  </a:moveTo>
                  <a:cubicBezTo>
                    <a:pt x="95" y="1"/>
                    <a:pt x="47" y="26"/>
                    <a:pt x="27" y="65"/>
                  </a:cubicBezTo>
                  <a:cubicBezTo>
                    <a:pt x="0"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71" y="17329"/>
                    <a:pt x="1847" y="19256"/>
                    <a:pt x="81" y="20273"/>
                  </a:cubicBezTo>
                  <a:cubicBezTo>
                    <a:pt x="54" y="20300"/>
                    <a:pt x="27" y="20326"/>
                    <a:pt x="0"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0" y="40615"/>
                  </a:cubicBezTo>
                  <a:cubicBezTo>
                    <a:pt x="0" y="40668"/>
                    <a:pt x="27" y="40749"/>
                    <a:pt x="81" y="40775"/>
                  </a:cubicBezTo>
                  <a:cubicBezTo>
                    <a:pt x="1820" y="41766"/>
                    <a:pt x="2918" y="43639"/>
                    <a:pt x="2918" y="45540"/>
                  </a:cubicBezTo>
                  <a:cubicBezTo>
                    <a:pt x="2918" y="45540"/>
                    <a:pt x="2918" y="45566"/>
                    <a:pt x="2918" y="45566"/>
                  </a:cubicBez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64" y="58012"/>
                    <a:pt x="1820" y="59806"/>
                    <a:pt x="81" y="60796"/>
                  </a:cubicBezTo>
                  <a:cubicBezTo>
                    <a:pt x="54" y="60823"/>
                    <a:pt x="27" y="60850"/>
                    <a:pt x="0" y="60903"/>
                  </a:cubicBezTo>
                  <a:cubicBezTo>
                    <a:pt x="0" y="60957"/>
                    <a:pt x="27" y="61010"/>
                    <a:pt x="81" y="61037"/>
                  </a:cubicBezTo>
                  <a:cubicBezTo>
                    <a:pt x="1820" y="62054"/>
                    <a:pt x="2864"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64" y="78274"/>
                    <a:pt x="1820" y="80067"/>
                    <a:pt x="81" y="81084"/>
                  </a:cubicBezTo>
                  <a:cubicBezTo>
                    <a:pt x="27" y="81111"/>
                    <a:pt x="0" y="81191"/>
                    <a:pt x="27" y="81245"/>
                  </a:cubicBezTo>
                  <a:cubicBezTo>
                    <a:pt x="44" y="81296"/>
                    <a:pt x="82" y="81315"/>
                    <a:pt x="122" y="81315"/>
                  </a:cubicBezTo>
                  <a:cubicBezTo>
                    <a:pt x="145" y="81315"/>
                    <a:pt x="168" y="81308"/>
                    <a:pt x="188" y="81299"/>
                  </a:cubicBezTo>
                  <a:cubicBezTo>
                    <a:pt x="1981"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61"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61" y="19336"/>
                    <a:pt x="3185" y="17436"/>
                    <a:pt x="3185" y="15616"/>
                  </a:cubicBezTo>
                  <a:cubicBezTo>
                    <a:pt x="3185" y="15589"/>
                    <a:pt x="3185" y="15562"/>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49"/>
            <p:cNvSpPr/>
            <p:nvPr/>
          </p:nvSpPr>
          <p:spPr>
            <a:xfrm>
              <a:off x="1453950" y="2845375"/>
              <a:ext cx="160600" cy="2032675"/>
            </a:xfrm>
            <a:custGeom>
              <a:avLst/>
              <a:gdLst/>
              <a:ahLst/>
              <a:cxnLst/>
              <a:rect l="l" t="t" r="r" b="b"/>
              <a:pathLst>
                <a:path w="6424" h="81307" extrusionOk="0">
                  <a:moveTo>
                    <a:pt x="133" y="1"/>
                  </a:moveTo>
                  <a:cubicBezTo>
                    <a:pt x="93" y="1"/>
                    <a:pt x="60" y="24"/>
                    <a:pt x="27" y="57"/>
                  </a:cubicBezTo>
                  <a:cubicBezTo>
                    <a:pt x="27" y="84"/>
                    <a:pt x="27" y="110"/>
                    <a:pt x="27" y="137"/>
                  </a:cubicBezTo>
                  <a:cubicBezTo>
                    <a:pt x="27" y="164"/>
                    <a:pt x="27" y="217"/>
                    <a:pt x="80" y="244"/>
                  </a:cubicBezTo>
                  <a:cubicBezTo>
                    <a:pt x="1820" y="1234"/>
                    <a:pt x="2971" y="3188"/>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20"/>
                    <a:pt x="2944" y="15474"/>
                  </a:cubicBezTo>
                  <a:cubicBezTo>
                    <a:pt x="2998" y="17347"/>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44" y="35655"/>
                    <a:pt x="2918"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cubicBezTo>
                    <a:pt x="2944" y="45558"/>
                    <a:pt x="2944" y="45558"/>
                    <a:pt x="2944" y="45558"/>
                  </a:cubicBez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27" y="81237"/>
                  </a:cubicBezTo>
                  <a:cubicBezTo>
                    <a:pt x="61" y="81288"/>
                    <a:pt x="106" y="81306"/>
                    <a:pt x="147" y="81306"/>
                  </a:cubicBezTo>
                  <a:cubicBezTo>
                    <a:pt x="172" y="81306"/>
                    <a:pt x="195" y="81300"/>
                    <a:pt x="214" y="81290"/>
                  </a:cubicBezTo>
                  <a:cubicBezTo>
                    <a:pt x="2008" y="80247"/>
                    <a:pt x="3105" y="78400"/>
                    <a:pt x="3185" y="76366"/>
                  </a:cubicBezTo>
                  <a:cubicBezTo>
                    <a:pt x="5166" y="75322"/>
                    <a:pt x="6424" y="73288"/>
                    <a:pt x="6424" y="71066"/>
                  </a:cubicBezTo>
                  <a:cubicBezTo>
                    <a:pt x="6424" y="68818"/>
                    <a:pt x="5166" y="66783"/>
                    <a:pt x="3185" y="65766"/>
                  </a:cubicBezTo>
                  <a:cubicBezTo>
                    <a:pt x="3105" y="63759"/>
                    <a:pt x="2061" y="61992"/>
                    <a:pt x="375" y="60922"/>
                  </a:cubicBezTo>
                  <a:cubicBezTo>
                    <a:pt x="2061" y="59878"/>
                    <a:pt x="3105" y="58085"/>
                    <a:pt x="3185" y="56077"/>
                  </a:cubicBezTo>
                  <a:cubicBezTo>
                    <a:pt x="5166" y="55060"/>
                    <a:pt x="6424" y="53026"/>
                    <a:pt x="6424" y="50778"/>
                  </a:cubicBezTo>
                  <a:cubicBezTo>
                    <a:pt x="6424" y="48556"/>
                    <a:pt x="5193" y="46522"/>
                    <a:pt x="3185" y="45505"/>
                  </a:cubicBezTo>
                  <a:cubicBezTo>
                    <a:pt x="3159" y="43604"/>
                    <a:pt x="2088" y="41731"/>
                    <a:pt x="375" y="40660"/>
                  </a:cubicBezTo>
                  <a:cubicBezTo>
                    <a:pt x="1901" y="39697"/>
                    <a:pt x="3319" y="37877"/>
                    <a:pt x="3185" y="35816"/>
                  </a:cubicBezTo>
                  <a:cubicBezTo>
                    <a:pt x="5193" y="34799"/>
                    <a:pt x="6424" y="32764"/>
                    <a:pt x="6424" y="30516"/>
                  </a:cubicBezTo>
                  <a:cubicBezTo>
                    <a:pt x="6424" y="28268"/>
                    <a:pt x="5166" y="26260"/>
                    <a:pt x="3185" y="25216"/>
                  </a:cubicBezTo>
                  <a:cubicBezTo>
                    <a:pt x="3105" y="23236"/>
                    <a:pt x="2061" y="21442"/>
                    <a:pt x="375"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84" y="10"/>
                    <a:pt x="157" y="1"/>
                    <a:pt x="13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49"/>
            <p:cNvSpPr/>
            <p:nvPr/>
          </p:nvSpPr>
          <p:spPr>
            <a:xfrm>
              <a:off x="1300050" y="2593575"/>
              <a:ext cx="160600" cy="2032875"/>
            </a:xfrm>
            <a:custGeom>
              <a:avLst/>
              <a:gdLst/>
              <a:ahLst/>
              <a:cxnLst/>
              <a:rect l="l" t="t" r="r" b="b"/>
              <a:pathLst>
                <a:path w="6424" h="81315" extrusionOk="0">
                  <a:moveTo>
                    <a:pt x="167" y="1"/>
                  </a:moveTo>
                  <a:cubicBezTo>
                    <a:pt x="121" y="1"/>
                    <a:pt x="73" y="26"/>
                    <a:pt x="54" y="65"/>
                  </a:cubicBezTo>
                  <a:cubicBezTo>
                    <a:pt x="27" y="92"/>
                    <a:pt x="27" y="118"/>
                    <a:pt x="27" y="118"/>
                  </a:cubicBezTo>
                  <a:cubicBezTo>
                    <a:pt x="27" y="172"/>
                    <a:pt x="54" y="225"/>
                    <a:pt x="80" y="225"/>
                  </a:cubicBezTo>
                  <a:cubicBezTo>
                    <a:pt x="1820" y="1243"/>
                    <a:pt x="2971" y="3170"/>
                    <a:pt x="2944" y="5043"/>
                  </a:cubicBezTo>
                  <a:cubicBezTo>
                    <a:pt x="2944" y="5070"/>
                    <a:pt x="2971" y="5124"/>
                    <a:pt x="3025" y="5150"/>
                  </a:cubicBezTo>
                  <a:cubicBezTo>
                    <a:pt x="4952" y="6141"/>
                    <a:pt x="6183" y="8095"/>
                    <a:pt x="6183" y="10263"/>
                  </a:cubicBezTo>
                  <a:cubicBezTo>
                    <a:pt x="6183" y="12431"/>
                    <a:pt x="4952" y="14384"/>
                    <a:pt x="3025" y="15375"/>
                  </a:cubicBezTo>
                  <a:cubicBezTo>
                    <a:pt x="2971" y="15402"/>
                    <a:pt x="2944" y="15428"/>
                    <a:pt x="2944" y="15482"/>
                  </a:cubicBezTo>
                  <a:cubicBezTo>
                    <a:pt x="2998" y="17355"/>
                    <a:pt x="1847" y="19256"/>
                    <a:pt x="107" y="20273"/>
                  </a:cubicBezTo>
                  <a:cubicBezTo>
                    <a:pt x="80" y="20300"/>
                    <a:pt x="54" y="20326"/>
                    <a:pt x="27" y="20353"/>
                  </a:cubicBezTo>
                  <a:cubicBezTo>
                    <a:pt x="27" y="20407"/>
                    <a:pt x="27" y="20460"/>
                    <a:pt x="80" y="20514"/>
                  </a:cubicBezTo>
                  <a:cubicBezTo>
                    <a:pt x="1820" y="21504"/>
                    <a:pt x="2891" y="23297"/>
                    <a:pt x="2944" y="25305"/>
                  </a:cubicBezTo>
                  <a:cubicBezTo>
                    <a:pt x="2944" y="25358"/>
                    <a:pt x="2971" y="25385"/>
                    <a:pt x="3025" y="25412"/>
                  </a:cubicBezTo>
                  <a:cubicBezTo>
                    <a:pt x="4952" y="26402"/>
                    <a:pt x="6183" y="28356"/>
                    <a:pt x="6183" y="30524"/>
                  </a:cubicBezTo>
                  <a:cubicBezTo>
                    <a:pt x="6183" y="32692"/>
                    <a:pt x="4952" y="34646"/>
                    <a:pt x="3025" y="35636"/>
                  </a:cubicBezTo>
                  <a:cubicBezTo>
                    <a:pt x="2971" y="35663"/>
                    <a:pt x="2944" y="35717"/>
                    <a:pt x="2944" y="35770"/>
                  </a:cubicBezTo>
                  <a:cubicBezTo>
                    <a:pt x="3105" y="37831"/>
                    <a:pt x="1633" y="39651"/>
                    <a:pt x="107" y="40535"/>
                  </a:cubicBezTo>
                  <a:cubicBezTo>
                    <a:pt x="80" y="40561"/>
                    <a:pt x="54" y="40588"/>
                    <a:pt x="27" y="40615"/>
                  </a:cubicBezTo>
                  <a:cubicBezTo>
                    <a:pt x="27" y="40668"/>
                    <a:pt x="27" y="40749"/>
                    <a:pt x="80" y="40775"/>
                  </a:cubicBezTo>
                  <a:cubicBezTo>
                    <a:pt x="1820" y="41766"/>
                    <a:pt x="2944" y="43639"/>
                    <a:pt x="2944" y="45540"/>
                  </a:cubicBezTo>
                  <a:cubicBezTo>
                    <a:pt x="2944" y="45540"/>
                    <a:pt x="2944" y="45566"/>
                    <a:pt x="2944" y="45566"/>
                  </a:cubicBezTo>
                  <a:cubicBezTo>
                    <a:pt x="2944" y="45620"/>
                    <a:pt x="2971" y="45674"/>
                    <a:pt x="3025" y="45674"/>
                  </a:cubicBezTo>
                  <a:cubicBezTo>
                    <a:pt x="4952" y="46664"/>
                    <a:pt x="6183" y="48618"/>
                    <a:pt x="6183" y="50786"/>
                  </a:cubicBezTo>
                  <a:cubicBezTo>
                    <a:pt x="6183" y="52954"/>
                    <a:pt x="4952" y="54934"/>
                    <a:pt x="3025" y="55898"/>
                  </a:cubicBezTo>
                  <a:cubicBezTo>
                    <a:pt x="2971" y="55925"/>
                    <a:pt x="2944" y="55952"/>
                    <a:pt x="2944" y="56005"/>
                  </a:cubicBezTo>
                  <a:cubicBezTo>
                    <a:pt x="2891" y="58012"/>
                    <a:pt x="1847" y="59806"/>
                    <a:pt x="107" y="60796"/>
                  </a:cubicBezTo>
                  <a:cubicBezTo>
                    <a:pt x="80" y="60823"/>
                    <a:pt x="54" y="60850"/>
                    <a:pt x="27" y="60903"/>
                  </a:cubicBezTo>
                  <a:cubicBezTo>
                    <a:pt x="27" y="60957"/>
                    <a:pt x="27" y="61010"/>
                    <a:pt x="80" y="61037"/>
                  </a:cubicBezTo>
                  <a:cubicBezTo>
                    <a:pt x="1820" y="62054"/>
                    <a:pt x="2891" y="63847"/>
                    <a:pt x="2944" y="65828"/>
                  </a:cubicBezTo>
                  <a:cubicBezTo>
                    <a:pt x="2944" y="65882"/>
                    <a:pt x="2971" y="65935"/>
                    <a:pt x="3025" y="65962"/>
                  </a:cubicBezTo>
                  <a:cubicBezTo>
                    <a:pt x="4952" y="66925"/>
                    <a:pt x="6183" y="68879"/>
                    <a:pt x="6183" y="71047"/>
                  </a:cubicBezTo>
                  <a:cubicBezTo>
                    <a:pt x="6183" y="73242"/>
                    <a:pt x="4952" y="75196"/>
                    <a:pt x="3025" y="76160"/>
                  </a:cubicBezTo>
                  <a:cubicBezTo>
                    <a:pt x="2971" y="76186"/>
                    <a:pt x="2944" y="76240"/>
                    <a:pt x="2944" y="76267"/>
                  </a:cubicBezTo>
                  <a:cubicBezTo>
                    <a:pt x="2891" y="78274"/>
                    <a:pt x="1820" y="80067"/>
                    <a:pt x="80" y="81084"/>
                  </a:cubicBezTo>
                  <a:cubicBezTo>
                    <a:pt x="27" y="81111"/>
                    <a:pt x="0" y="81191"/>
                    <a:pt x="54" y="81245"/>
                  </a:cubicBezTo>
                  <a:cubicBezTo>
                    <a:pt x="71" y="81296"/>
                    <a:pt x="109" y="81315"/>
                    <a:pt x="149" y="81315"/>
                  </a:cubicBezTo>
                  <a:cubicBezTo>
                    <a:pt x="171" y="81315"/>
                    <a:pt x="195" y="81308"/>
                    <a:pt x="214" y="81299"/>
                  </a:cubicBezTo>
                  <a:cubicBezTo>
                    <a:pt x="2007" y="80255"/>
                    <a:pt x="3105" y="78408"/>
                    <a:pt x="3185" y="76347"/>
                  </a:cubicBezTo>
                  <a:cubicBezTo>
                    <a:pt x="5193" y="75330"/>
                    <a:pt x="6424" y="73296"/>
                    <a:pt x="6424" y="71047"/>
                  </a:cubicBezTo>
                  <a:cubicBezTo>
                    <a:pt x="6424" y="68826"/>
                    <a:pt x="5193" y="66792"/>
                    <a:pt x="3185" y="65748"/>
                  </a:cubicBezTo>
                  <a:cubicBezTo>
                    <a:pt x="3132" y="63767"/>
                    <a:pt x="2088" y="61974"/>
                    <a:pt x="402" y="60930"/>
                  </a:cubicBezTo>
                  <a:cubicBezTo>
                    <a:pt x="2088" y="59859"/>
                    <a:pt x="3132" y="58093"/>
                    <a:pt x="3185" y="56085"/>
                  </a:cubicBezTo>
                  <a:cubicBezTo>
                    <a:pt x="5193" y="55068"/>
                    <a:pt x="6424" y="53034"/>
                    <a:pt x="6424" y="50786"/>
                  </a:cubicBezTo>
                  <a:cubicBezTo>
                    <a:pt x="6424" y="48537"/>
                    <a:pt x="5193" y="46530"/>
                    <a:pt x="3185" y="45486"/>
                  </a:cubicBezTo>
                  <a:cubicBezTo>
                    <a:pt x="3185" y="43586"/>
                    <a:pt x="2088" y="41739"/>
                    <a:pt x="402" y="40668"/>
                  </a:cubicBezTo>
                  <a:cubicBezTo>
                    <a:pt x="1927" y="39705"/>
                    <a:pt x="3319" y="37885"/>
                    <a:pt x="3212" y="35824"/>
                  </a:cubicBezTo>
                  <a:cubicBezTo>
                    <a:pt x="5193" y="34780"/>
                    <a:pt x="6424" y="32772"/>
                    <a:pt x="6424" y="30524"/>
                  </a:cubicBezTo>
                  <a:cubicBezTo>
                    <a:pt x="6424" y="28276"/>
                    <a:pt x="5193" y="26268"/>
                    <a:pt x="3185" y="25225"/>
                  </a:cubicBezTo>
                  <a:cubicBezTo>
                    <a:pt x="3105" y="23244"/>
                    <a:pt x="2061" y="21451"/>
                    <a:pt x="402" y="20407"/>
                  </a:cubicBezTo>
                  <a:cubicBezTo>
                    <a:pt x="2088" y="19336"/>
                    <a:pt x="3185" y="17436"/>
                    <a:pt x="3185" y="15616"/>
                  </a:cubicBezTo>
                  <a:cubicBezTo>
                    <a:pt x="3185" y="15589"/>
                    <a:pt x="3185" y="15562"/>
                    <a:pt x="3185" y="15562"/>
                  </a:cubicBezTo>
                  <a:cubicBezTo>
                    <a:pt x="5193" y="14518"/>
                    <a:pt x="6424" y="12511"/>
                    <a:pt x="6424" y="10263"/>
                  </a:cubicBezTo>
                  <a:cubicBezTo>
                    <a:pt x="6424" y="8014"/>
                    <a:pt x="5193" y="6007"/>
                    <a:pt x="3185" y="4963"/>
                  </a:cubicBezTo>
                  <a:cubicBezTo>
                    <a:pt x="3185" y="3036"/>
                    <a:pt x="2007" y="1055"/>
                    <a:pt x="214" y="11"/>
                  </a:cubicBezTo>
                  <a:cubicBezTo>
                    <a:pt x="200" y="4"/>
                    <a:pt x="184" y="1"/>
                    <a:pt x="1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49"/>
            <p:cNvSpPr/>
            <p:nvPr/>
          </p:nvSpPr>
          <p:spPr>
            <a:xfrm>
              <a:off x="1146800" y="2845375"/>
              <a:ext cx="159950" cy="2032675"/>
            </a:xfrm>
            <a:custGeom>
              <a:avLst/>
              <a:gdLst/>
              <a:ahLst/>
              <a:cxnLst/>
              <a:rect l="l" t="t" r="r" b="b"/>
              <a:pathLst>
                <a:path w="6398" h="81307" extrusionOk="0">
                  <a:moveTo>
                    <a:pt x="120" y="1"/>
                  </a:moveTo>
                  <a:cubicBezTo>
                    <a:pt x="81" y="1"/>
                    <a:pt x="44" y="24"/>
                    <a:pt x="28" y="57"/>
                  </a:cubicBezTo>
                  <a:cubicBezTo>
                    <a:pt x="28" y="84"/>
                    <a:pt x="1" y="110"/>
                    <a:pt x="1" y="137"/>
                  </a:cubicBezTo>
                  <a:cubicBezTo>
                    <a:pt x="1" y="164"/>
                    <a:pt x="28" y="217"/>
                    <a:pt x="81" y="244"/>
                  </a:cubicBezTo>
                  <a:cubicBezTo>
                    <a:pt x="1821" y="1234"/>
                    <a:pt x="2972" y="3162"/>
                    <a:pt x="2918" y="5035"/>
                  </a:cubicBezTo>
                  <a:cubicBezTo>
                    <a:pt x="2918" y="5089"/>
                    <a:pt x="2945" y="5142"/>
                    <a:pt x="2998" y="5142"/>
                  </a:cubicBezTo>
                  <a:cubicBezTo>
                    <a:pt x="4952" y="6133"/>
                    <a:pt x="6157" y="8086"/>
                    <a:pt x="6157" y="10254"/>
                  </a:cubicBezTo>
                  <a:cubicBezTo>
                    <a:pt x="6157" y="12422"/>
                    <a:pt x="4952" y="14376"/>
                    <a:pt x="2998" y="15367"/>
                  </a:cubicBezTo>
                  <a:cubicBezTo>
                    <a:pt x="2945" y="15393"/>
                    <a:pt x="2918" y="15420"/>
                    <a:pt x="2918" y="15474"/>
                  </a:cubicBezTo>
                  <a:cubicBezTo>
                    <a:pt x="2972" y="17321"/>
                    <a:pt x="1848" y="19248"/>
                    <a:pt x="81" y="20265"/>
                  </a:cubicBezTo>
                  <a:cubicBezTo>
                    <a:pt x="54" y="20292"/>
                    <a:pt x="28" y="20318"/>
                    <a:pt x="1" y="20345"/>
                  </a:cubicBezTo>
                  <a:cubicBezTo>
                    <a:pt x="1" y="20425"/>
                    <a:pt x="28" y="20479"/>
                    <a:pt x="81" y="20506"/>
                  </a:cubicBezTo>
                  <a:cubicBezTo>
                    <a:pt x="1794" y="21496"/>
                    <a:pt x="2865" y="23289"/>
                    <a:pt x="2918" y="25297"/>
                  </a:cubicBezTo>
                  <a:cubicBezTo>
                    <a:pt x="2918" y="25350"/>
                    <a:pt x="2945"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079" y="37823"/>
                    <a:pt x="1633" y="39643"/>
                    <a:pt x="81" y="40526"/>
                  </a:cubicBezTo>
                  <a:cubicBezTo>
                    <a:pt x="54" y="40553"/>
                    <a:pt x="28" y="40580"/>
                    <a:pt x="1" y="40633"/>
                  </a:cubicBezTo>
                  <a:cubicBezTo>
                    <a:pt x="1" y="40687"/>
                    <a:pt x="28" y="40741"/>
                    <a:pt x="81" y="40767"/>
                  </a:cubicBezTo>
                  <a:cubicBezTo>
                    <a:pt x="1821" y="41784"/>
                    <a:pt x="2918" y="43631"/>
                    <a:pt x="2918" y="45532"/>
                  </a:cubicBezTo>
                  <a:cubicBezTo>
                    <a:pt x="2918" y="45532"/>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81" y="60815"/>
                  </a:cubicBezTo>
                  <a:cubicBezTo>
                    <a:pt x="54" y="60815"/>
                    <a:pt x="28" y="60841"/>
                    <a:pt x="1" y="60895"/>
                  </a:cubicBezTo>
                  <a:cubicBezTo>
                    <a:pt x="1" y="60949"/>
                    <a:pt x="28"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8" y="81103"/>
                    <a:pt x="1" y="81183"/>
                    <a:pt x="28" y="81237"/>
                  </a:cubicBezTo>
                  <a:cubicBezTo>
                    <a:pt x="44" y="81288"/>
                    <a:pt x="83" y="81306"/>
                    <a:pt x="129" y="81306"/>
                  </a:cubicBezTo>
                  <a:cubicBezTo>
                    <a:pt x="156" y="81306"/>
                    <a:pt x="185" y="81300"/>
                    <a:pt x="215" y="81290"/>
                  </a:cubicBezTo>
                  <a:cubicBezTo>
                    <a:pt x="1981" y="80247"/>
                    <a:pt x="3106" y="78400"/>
                    <a:pt x="3186" y="76366"/>
                  </a:cubicBezTo>
                  <a:cubicBezTo>
                    <a:pt x="5167" y="75322"/>
                    <a:pt x="6398" y="73288"/>
                    <a:pt x="6398" y="71066"/>
                  </a:cubicBezTo>
                  <a:cubicBezTo>
                    <a:pt x="6398" y="68818"/>
                    <a:pt x="5167" y="66783"/>
                    <a:pt x="3186" y="65766"/>
                  </a:cubicBezTo>
                  <a:cubicBezTo>
                    <a:pt x="3106" y="63759"/>
                    <a:pt x="2062" y="61992"/>
                    <a:pt x="375" y="60922"/>
                  </a:cubicBezTo>
                  <a:cubicBezTo>
                    <a:pt x="2062" y="59878"/>
                    <a:pt x="3106" y="58085"/>
                    <a:pt x="3186" y="56077"/>
                  </a:cubicBezTo>
                  <a:cubicBezTo>
                    <a:pt x="5167" y="55060"/>
                    <a:pt x="6398" y="53026"/>
                    <a:pt x="6398" y="50778"/>
                  </a:cubicBezTo>
                  <a:cubicBezTo>
                    <a:pt x="6398" y="48556"/>
                    <a:pt x="5167" y="46522"/>
                    <a:pt x="3186" y="45505"/>
                  </a:cubicBezTo>
                  <a:cubicBezTo>
                    <a:pt x="3159" y="43604"/>
                    <a:pt x="2088" y="41731"/>
                    <a:pt x="375" y="40660"/>
                  </a:cubicBezTo>
                  <a:cubicBezTo>
                    <a:pt x="1901" y="39697"/>
                    <a:pt x="3293" y="37877"/>
                    <a:pt x="3186" y="35816"/>
                  </a:cubicBezTo>
                  <a:cubicBezTo>
                    <a:pt x="5167" y="34799"/>
                    <a:pt x="6398" y="32764"/>
                    <a:pt x="6398" y="30516"/>
                  </a:cubicBezTo>
                  <a:cubicBezTo>
                    <a:pt x="6398" y="28268"/>
                    <a:pt x="5167" y="26260"/>
                    <a:pt x="3186" y="25216"/>
                  </a:cubicBezTo>
                  <a:cubicBezTo>
                    <a:pt x="3079" y="23236"/>
                    <a:pt x="2062" y="21442"/>
                    <a:pt x="375" y="20399"/>
                  </a:cubicBezTo>
                  <a:cubicBezTo>
                    <a:pt x="2088" y="19328"/>
                    <a:pt x="3186" y="17401"/>
                    <a:pt x="3186" y="15554"/>
                  </a:cubicBezTo>
                  <a:cubicBezTo>
                    <a:pt x="5167" y="14510"/>
                    <a:pt x="6398" y="12503"/>
                    <a:pt x="6398" y="10254"/>
                  </a:cubicBezTo>
                  <a:cubicBezTo>
                    <a:pt x="6398" y="8006"/>
                    <a:pt x="5167" y="5999"/>
                    <a:pt x="3186" y="4955"/>
                  </a:cubicBezTo>
                  <a:cubicBezTo>
                    <a:pt x="3186" y="3028"/>
                    <a:pt x="1981" y="1047"/>
                    <a:pt x="188" y="30"/>
                  </a:cubicBezTo>
                  <a:cubicBezTo>
                    <a:pt x="168" y="10"/>
                    <a:pt x="143" y="1"/>
                    <a:pt x="1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49"/>
            <p:cNvSpPr/>
            <p:nvPr/>
          </p:nvSpPr>
          <p:spPr>
            <a:xfrm>
              <a:off x="992900" y="2593575"/>
              <a:ext cx="160625" cy="2032875"/>
            </a:xfrm>
            <a:custGeom>
              <a:avLst/>
              <a:gdLst/>
              <a:ahLst/>
              <a:cxnLst/>
              <a:rect l="l" t="t" r="r" b="b"/>
              <a:pathLst>
                <a:path w="6425" h="81315" extrusionOk="0">
                  <a:moveTo>
                    <a:pt x="167" y="1"/>
                  </a:moveTo>
                  <a:cubicBezTo>
                    <a:pt x="120" y="1"/>
                    <a:pt x="67" y="26"/>
                    <a:pt x="27" y="65"/>
                  </a:cubicBezTo>
                  <a:cubicBezTo>
                    <a:pt x="27" y="92"/>
                    <a:pt x="27" y="118"/>
                    <a:pt x="27" y="118"/>
                  </a:cubicBezTo>
                  <a:cubicBezTo>
                    <a:pt x="27" y="172"/>
                    <a:pt x="54"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72" y="15402"/>
                    <a:pt x="2945" y="15428"/>
                    <a:pt x="2945" y="15482"/>
                  </a:cubicBezTo>
                  <a:cubicBezTo>
                    <a:pt x="2998" y="17329"/>
                    <a:pt x="1847"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72" y="35663"/>
                    <a:pt x="2945" y="35717"/>
                    <a:pt x="2945" y="35770"/>
                  </a:cubicBezTo>
                  <a:cubicBezTo>
                    <a:pt x="3105"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18"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5" y="78408"/>
                    <a:pt x="3186" y="76347"/>
                  </a:cubicBezTo>
                  <a:cubicBezTo>
                    <a:pt x="5193" y="75330"/>
                    <a:pt x="6424" y="73296"/>
                    <a:pt x="6424" y="71047"/>
                  </a:cubicBezTo>
                  <a:cubicBezTo>
                    <a:pt x="6424" y="68826"/>
                    <a:pt x="5193" y="66792"/>
                    <a:pt x="3186" y="65748"/>
                  </a:cubicBezTo>
                  <a:cubicBezTo>
                    <a:pt x="3105" y="63767"/>
                    <a:pt x="2088" y="61974"/>
                    <a:pt x="402" y="60930"/>
                  </a:cubicBezTo>
                  <a:cubicBezTo>
                    <a:pt x="2088" y="59859"/>
                    <a:pt x="3105" y="58093"/>
                    <a:pt x="3186" y="56085"/>
                  </a:cubicBezTo>
                  <a:cubicBezTo>
                    <a:pt x="5193" y="55068"/>
                    <a:pt x="6424" y="53034"/>
                    <a:pt x="6424" y="50786"/>
                  </a:cubicBezTo>
                  <a:cubicBezTo>
                    <a:pt x="6424" y="48537"/>
                    <a:pt x="5193" y="46530"/>
                    <a:pt x="3186" y="45486"/>
                  </a:cubicBezTo>
                  <a:cubicBezTo>
                    <a:pt x="3159" y="43586"/>
                    <a:pt x="2088" y="41739"/>
                    <a:pt x="402" y="40668"/>
                  </a:cubicBezTo>
                  <a:cubicBezTo>
                    <a:pt x="1901" y="39705"/>
                    <a:pt x="3320" y="37885"/>
                    <a:pt x="3186" y="35824"/>
                  </a:cubicBezTo>
                  <a:cubicBezTo>
                    <a:pt x="5193" y="34780"/>
                    <a:pt x="6424" y="32772"/>
                    <a:pt x="6424" y="30524"/>
                  </a:cubicBezTo>
                  <a:cubicBezTo>
                    <a:pt x="6424" y="28276"/>
                    <a:pt x="5193" y="26268"/>
                    <a:pt x="3186" y="25225"/>
                  </a:cubicBezTo>
                  <a:cubicBezTo>
                    <a:pt x="3105" y="23244"/>
                    <a:pt x="2062" y="21451"/>
                    <a:pt x="402" y="20407"/>
                  </a:cubicBezTo>
                  <a:cubicBezTo>
                    <a:pt x="2088" y="19336"/>
                    <a:pt x="3186" y="17436"/>
                    <a:pt x="3186" y="15616"/>
                  </a:cubicBezTo>
                  <a:cubicBezTo>
                    <a:pt x="3186" y="15589"/>
                    <a:pt x="3186" y="15562"/>
                    <a:pt x="3186" y="15562"/>
                  </a:cubicBezTo>
                  <a:cubicBezTo>
                    <a:pt x="5193" y="14518"/>
                    <a:pt x="6424" y="12511"/>
                    <a:pt x="6424" y="10263"/>
                  </a:cubicBezTo>
                  <a:cubicBezTo>
                    <a:pt x="6424" y="8014"/>
                    <a:pt x="5193" y="6007"/>
                    <a:pt x="3186" y="4963"/>
                  </a:cubicBezTo>
                  <a:cubicBezTo>
                    <a:pt x="3186" y="3036"/>
                    <a:pt x="2008" y="1055"/>
                    <a:pt x="215" y="11"/>
                  </a:cubicBezTo>
                  <a:cubicBezTo>
                    <a:pt x="200" y="4"/>
                    <a:pt x="184" y="1"/>
                    <a:pt x="1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49"/>
            <p:cNvSpPr/>
            <p:nvPr/>
          </p:nvSpPr>
          <p:spPr>
            <a:xfrm>
              <a:off x="839675" y="2845375"/>
              <a:ext cx="159950" cy="2032675"/>
            </a:xfrm>
            <a:custGeom>
              <a:avLst/>
              <a:gdLst/>
              <a:ahLst/>
              <a:cxnLst/>
              <a:rect l="l" t="t" r="r" b="b"/>
              <a:pathLst>
                <a:path w="6398" h="81307" extrusionOk="0">
                  <a:moveTo>
                    <a:pt x="119" y="1"/>
                  </a:moveTo>
                  <a:cubicBezTo>
                    <a:pt x="81" y="1"/>
                    <a:pt x="44" y="24"/>
                    <a:pt x="27" y="57"/>
                  </a:cubicBezTo>
                  <a:cubicBezTo>
                    <a:pt x="0" y="84"/>
                    <a:pt x="0" y="110"/>
                    <a:pt x="0" y="137"/>
                  </a:cubicBezTo>
                  <a:cubicBezTo>
                    <a:pt x="0" y="164"/>
                    <a:pt x="27" y="217"/>
                    <a:pt x="54" y="244"/>
                  </a:cubicBezTo>
                  <a:cubicBezTo>
                    <a:pt x="1794" y="1234"/>
                    <a:pt x="2971" y="3162"/>
                    <a:pt x="2918" y="5035"/>
                  </a:cubicBezTo>
                  <a:cubicBezTo>
                    <a:pt x="2918" y="5089"/>
                    <a:pt x="2945" y="5142"/>
                    <a:pt x="2998" y="5142"/>
                  </a:cubicBezTo>
                  <a:cubicBezTo>
                    <a:pt x="4925" y="6133"/>
                    <a:pt x="6156" y="8086"/>
                    <a:pt x="6156" y="10254"/>
                  </a:cubicBezTo>
                  <a:cubicBezTo>
                    <a:pt x="6156" y="12422"/>
                    <a:pt x="4925" y="14376"/>
                    <a:pt x="2998" y="15367"/>
                  </a:cubicBezTo>
                  <a:cubicBezTo>
                    <a:pt x="2945" y="15393"/>
                    <a:pt x="2918" y="15420"/>
                    <a:pt x="2918" y="15474"/>
                  </a:cubicBezTo>
                  <a:cubicBezTo>
                    <a:pt x="2971" y="17321"/>
                    <a:pt x="1847" y="19248"/>
                    <a:pt x="81" y="20265"/>
                  </a:cubicBezTo>
                  <a:cubicBezTo>
                    <a:pt x="54" y="20292"/>
                    <a:pt x="27" y="20318"/>
                    <a:pt x="0" y="20345"/>
                  </a:cubicBezTo>
                  <a:cubicBezTo>
                    <a:pt x="0" y="20425"/>
                    <a:pt x="27" y="20479"/>
                    <a:pt x="54" y="20506"/>
                  </a:cubicBezTo>
                  <a:cubicBezTo>
                    <a:pt x="1794" y="21496"/>
                    <a:pt x="2864" y="23289"/>
                    <a:pt x="2918" y="25297"/>
                  </a:cubicBezTo>
                  <a:cubicBezTo>
                    <a:pt x="2918" y="25350"/>
                    <a:pt x="2945" y="25404"/>
                    <a:pt x="2998" y="25404"/>
                  </a:cubicBezTo>
                  <a:cubicBezTo>
                    <a:pt x="4925" y="26394"/>
                    <a:pt x="6156" y="28348"/>
                    <a:pt x="6156" y="30516"/>
                  </a:cubicBezTo>
                  <a:cubicBezTo>
                    <a:pt x="6156" y="32684"/>
                    <a:pt x="4925" y="34665"/>
                    <a:pt x="2998" y="35628"/>
                  </a:cubicBezTo>
                  <a:cubicBezTo>
                    <a:pt x="2945" y="35655"/>
                    <a:pt x="2918" y="35709"/>
                    <a:pt x="2918" y="35762"/>
                  </a:cubicBezTo>
                  <a:cubicBezTo>
                    <a:pt x="3078" y="37823"/>
                    <a:pt x="1606" y="39643"/>
                    <a:pt x="81" y="40526"/>
                  </a:cubicBezTo>
                  <a:cubicBezTo>
                    <a:pt x="54" y="40553"/>
                    <a:pt x="27" y="40580"/>
                    <a:pt x="0" y="40633"/>
                  </a:cubicBezTo>
                  <a:cubicBezTo>
                    <a:pt x="0" y="40687"/>
                    <a:pt x="27" y="40741"/>
                    <a:pt x="54" y="40767"/>
                  </a:cubicBezTo>
                  <a:cubicBezTo>
                    <a:pt x="1794" y="41784"/>
                    <a:pt x="2918" y="43631"/>
                    <a:pt x="2918" y="45532"/>
                  </a:cubicBezTo>
                  <a:cubicBezTo>
                    <a:pt x="2918" y="45558"/>
                    <a:pt x="2918" y="45558"/>
                    <a:pt x="2918" y="45558"/>
                  </a:cubicBezTo>
                  <a:cubicBezTo>
                    <a:pt x="2918" y="45612"/>
                    <a:pt x="2945" y="45665"/>
                    <a:pt x="2998" y="45692"/>
                  </a:cubicBezTo>
                  <a:cubicBezTo>
                    <a:pt x="4925" y="46656"/>
                    <a:pt x="6156" y="48610"/>
                    <a:pt x="6156" y="50778"/>
                  </a:cubicBezTo>
                  <a:cubicBezTo>
                    <a:pt x="6156" y="52972"/>
                    <a:pt x="4925" y="54926"/>
                    <a:pt x="2998" y="55890"/>
                  </a:cubicBezTo>
                  <a:cubicBezTo>
                    <a:pt x="2945" y="55917"/>
                    <a:pt x="2918" y="55970"/>
                    <a:pt x="2918" y="55997"/>
                  </a:cubicBezTo>
                  <a:cubicBezTo>
                    <a:pt x="2864" y="58004"/>
                    <a:pt x="1820" y="59798"/>
                    <a:pt x="81" y="60815"/>
                  </a:cubicBezTo>
                  <a:cubicBezTo>
                    <a:pt x="54" y="60815"/>
                    <a:pt x="27" y="60841"/>
                    <a:pt x="0" y="60895"/>
                  </a:cubicBezTo>
                  <a:cubicBezTo>
                    <a:pt x="0" y="60949"/>
                    <a:pt x="27" y="61002"/>
                    <a:pt x="54" y="61029"/>
                  </a:cubicBezTo>
                  <a:cubicBezTo>
                    <a:pt x="1794" y="62046"/>
                    <a:pt x="2864" y="63839"/>
                    <a:pt x="2918" y="65847"/>
                  </a:cubicBezTo>
                  <a:cubicBezTo>
                    <a:pt x="2918" y="65873"/>
                    <a:pt x="2945" y="65927"/>
                    <a:pt x="2998" y="65954"/>
                  </a:cubicBezTo>
                  <a:cubicBezTo>
                    <a:pt x="4925" y="66917"/>
                    <a:pt x="6156" y="68871"/>
                    <a:pt x="6156" y="71066"/>
                  </a:cubicBezTo>
                  <a:cubicBezTo>
                    <a:pt x="6156" y="73234"/>
                    <a:pt x="4925" y="75188"/>
                    <a:pt x="2998" y="76151"/>
                  </a:cubicBezTo>
                  <a:cubicBezTo>
                    <a:pt x="2945" y="76178"/>
                    <a:pt x="2918" y="76232"/>
                    <a:pt x="2918" y="76285"/>
                  </a:cubicBezTo>
                  <a:cubicBezTo>
                    <a:pt x="2864" y="78266"/>
                    <a:pt x="1794" y="80059"/>
                    <a:pt x="81" y="81076"/>
                  </a:cubicBezTo>
                  <a:cubicBezTo>
                    <a:pt x="0" y="81103"/>
                    <a:pt x="0" y="81183"/>
                    <a:pt x="27" y="81237"/>
                  </a:cubicBezTo>
                  <a:cubicBezTo>
                    <a:pt x="44" y="81288"/>
                    <a:pt x="83" y="81306"/>
                    <a:pt x="122" y="81306"/>
                  </a:cubicBezTo>
                  <a:cubicBezTo>
                    <a:pt x="145" y="81306"/>
                    <a:pt x="168" y="81300"/>
                    <a:pt x="188" y="81290"/>
                  </a:cubicBezTo>
                  <a:cubicBezTo>
                    <a:pt x="1981" y="80247"/>
                    <a:pt x="3105" y="78400"/>
                    <a:pt x="3159" y="76366"/>
                  </a:cubicBezTo>
                  <a:cubicBezTo>
                    <a:pt x="5166" y="75322"/>
                    <a:pt x="6397" y="73288"/>
                    <a:pt x="6397" y="71066"/>
                  </a:cubicBezTo>
                  <a:cubicBezTo>
                    <a:pt x="6397" y="68818"/>
                    <a:pt x="5166" y="66783"/>
                    <a:pt x="3159" y="65766"/>
                  </a:cubicBezTo>
                  <a:cubicBezTo>
                    <a:pt x="3105" y="63759"/>
                    <a:pt x="2061" y="61992"/>
                    <a:pt x="375" y="60922"/>
                  </a:cubicBezTo>
                  <a:cubicBezTo>
                    <a:pt x="2061" y="59878"/>
                    <a:pt x="3105" y="58085"/>
                    <a:pt x="3159" y="56077"/>
                  </a:cubicBezTo>
                  <a:cubicBezTo>
                    <a:pt x="5166" y="55060"/>
                    <a:pt x="6397" y="53026"/>
                    <a:pt x="6397" y="50778"/>
                  </a:cubicBezTo>
                  <a:cubicBezTo>
                    <a:pt x="6397" y="48556"/>
                    <a:pt x="5166" y="46522"/>
                    <a:pt x="3159" y="45505"/>
                  </a:cubicBezTo>
                  <a:cubicBezTo>
                    <a:pt x="3159" y="43604"/>
                    <a:pt x="2061" y="41731"/>
                    <a:pt x="375" y="40660"/>
                  </a:cubicBezTo>
                  <a:cubicBezTo>
                    <a:pt x="1901" y="39697"/>
                    <a:pt x="3292" y="37877"/>
                    <a:pt x="3185" y="35816"/>
                  </a:cubicBezTo>
                  <a:cubicBezTo>
                    <a:pt x="5166" y="34799"/>
                    <a:pt x="6397" y="32764"/>
                    <a:pt x="6397" y="30516"/>
                  </a:cubicBezTo>
                  <a:cubicBezTo>
                    <a:pt x="6397" y="28268"/>
                    <a:pt x="5166" y="26260"/>
                    <a:pt x="3159" y="25216"/>
                  </a:cubicBezTo>
                  <a:cubicBezTo>
                    <a:pt x="3078" y="23236"/>
                    <a:pt x="2035" y="21442"/>
                    <a:pt x="375" y="20399"/>
                  </a:cubicBezTo>
                  <a:cubicBezTo>
                    <a:pt x="2061" y="19328"/>
                    <a:pt x="3159" y="17454"/>
                    <a:pt x="3159" y="15608"/>
                  </a:cubicBezTo>
                  <a:cubicBezTo>
                    <a:pt x="3159" y="15581"/>
                    <a:pt x="3159" y="15581"/>
                    <a:pt x="3159" y="15554"/>
                  </a:cubicBezTo>
                  <a:cubicBezTo>
                    <a:pt x="5166" y="14510"/>
                    <a:pt x="6397" y="12503"/>
                    <a:pt x="6397" y="10254"/>
                  </a:cubicBezTo>
                  <a:cubicBezTo>
                    <a:pt x="6397" y="8006"/>
                    <a:pt x="5166" y="5999"/>
                    <a:pt x="3159" y="4955"/>
                  </a:cubicBezTo>
                  <a:cubicBezTo>
                    <a:pt x="3159" y="3028"/>
                    <a:pt x="1981" y="1047"/>
                    <a:pt x="188" y="30"/>
                  </a:cubicBezTo>
                  <a:cubicBezTo>
                    <a:pt x="167" y="10"/>
                    <a:pt x="143" y="1"/>
                    <a:pt x="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49"/>
            <p:cNvSpPr/>
            <p:nvPr/>
          </p:nvSpPr>
          <p:spPr>
            <a:xfrm>
              <a:off x="685775" y="2593575"/>
              <a:ext cx="159950" cy="2032875"/>
            </a:xfrm>
            <a:custGeom>
              <a:avLst/>
              <a:gdLst/>
              <a:ahLst/>
              <a:cxnLst/>
              <a:rect l="l" t="t" r="r" b="b"/>
              <a:pathLst>
                <a:path w="6398" h="81315" extrusionOk="0">
                  <a:moveTo>
                    <a:pt x="140" y="1"/>
                  </a:moveTo>
                  <a:cubicBezTo>
                    <a:pt x="95" y="1"/>
                    <a:pt x="47" y="26"/>
                    <a:pt x="27" y="65"/>
                  </a:cubicBezTo>
                  <a:cubicBezTo>
                    <a:pt x="27"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98" y="17329"/>
                    <a:pt x="1847" y="19256"/>
                    <a:pt x="81" y="20273"/>
                  </a:cubicBezTo>
                  <a:cubicBezTo>
                    <a:pt x="54" y="20300"/>
                    <a:pt x="27" y="20326"/>
                    <a:pt x="27"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27" y="40615"/>
                  </a:cubicBezTo>
                  <a:cubicBezTo>
                    <a:pt x="0" y="40668"/>
                    <a:pt x="27" y="40749"/>
                    <a:pt x="81" y="40775"/>
                  </a:cubicBezTo>
                  <a:cubicBezTo>
                    <a:pt x="1820" y="41766"/>
                    <a:pt x="2918" y="43639"/>
                    <a:pt x="2918" y="45540"/>
                  </a:cubicBezTo>
                  <a:lnTo>
                    <a:pt x="2918" y="45566"/>
                  </a:ln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91" y="58012"/>
                    <a:pt x="1820" y="59806"/>
                    <a:pt x="81" y="60796"/>
                  </a:cubicBezTo>
                  <a:cubicBezTo>
                    <a:pt x="54" y="60823"/>
                    <a:pt x="27" y="60850"/>
                    <a:pt x="27" y="60903"/>
                  </a:cubicBezTo>
                  <a:cubicBezTo>
                    <a:pt x="0" y="60957"/>
                    <a:pt x="27" y="61010"/>
                    <a:pt x="81" y="61037"/>
                  </a:cubicBezTo>
                  <a:cubicBezTo>
                    <a:pt x="1820" y="62054"/>
                    <a:pt x="2891"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91" y="78274"/>
                    <a:pt x="1820" y="80067"/>
                    <a:pt x="81" y="81084"/>
                  </a:cubicBezTo>
                  <a:cubicBezTo>
                    <a:pt x="27" y="81111"/>
                    <a:pt x="0" y="81191"/>
                    <a:pt x="27" y="81245"/>
                  </a:cubicBezTo>
                  <a:cubicBezTo>
                    <a:pt x="61" y="81296"/>
                    <a:pt x="95" y="81315"/>
                    <a:pt x="136" y="81315"/>
                  </a:cubicBezTo>
                  <a:cubicBezTo>
                    <a:pt x="159" y="81315"/>
                    <a:pt x="185" y="81308"/>
                    <a:pt x="214" y="81299"/>
                  </a:cubicBezTo>
                  <a:cubicBezTo>
                    <a:pt x="2008"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88"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88" y="19336"/>
                    <a:pt x="3185" y="17436"/>
                    <a:pt x="3185" y="15616"/>
                  </a:cubicBezTo>
                  <a:cubicBezTo>
                    <a:pt x="3185" y="15589"/>
                    <a:pt x="3185" y="15589"/>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49"/>
            <p:cNvSpPr/>
            <p:nvPr/>
          </p:nvSpPr>
          <p:spPr>
            <a:xfrm>
              <a:off x="531875" y="2845375"/>
              <a:ext cx="160600" cy="2032675"/>
            </a:xfrm>
            <a:custGeom>
              <a:avLst/>
              <a:gdLst/>
              <a:ahLst/>
              <a:cxnLst/>
              <a:rect l="l" t="t" r="r" b="b"/>
              <a:pathLst>
                <a:path w="6424" h="81307" extrusionOk="0">
                  <a:moveTo>
                    <a:pt x="144" y="1"/>
                  </a:moveTo>
                  <a:cubicBezTo>
                    <a:pt x="103" y="1"/>
                    <a:pt x="60" y="24"/>
                    <a:pt x="27" y="57"/>
                  </a:cubicBezTo>
                  <a:cubicBezTo>
                    <a:pt x="27" y="84"/>
                    <a:pt x="27" y="110"/>
                    <a:pt x="27" y="137"/>
                  </a:cubicBezTo>
                  <a:cubicBezTo>
                    <a:pt x="27" y="164"/>
                    <a:pt x="54" y="217"/>
                    <a:pt x="80" y="244"/>
                  </a:cubicBezTo>
                  <a:cubicBezTo>
                    <a:pt x="1820" y="1234"/>
                    <a:pt x="2971" y="3162"/>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47"/>
                    <a:pt x="2944" y="15474"/>
                  </a:cubicBezTo>
                  <a:cubicBezTo>
                    <a:pt x="2998" y="17321"/>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71" y="35655"/>
                    <a:pt x="2944"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lnTo>
                    <a:pt x="2944" y="45558"/>
                  </a:ln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54" y="81237"/>
                  </a:cubicBezTo>
                  <a:cubicBezTo>
                    <a:pt x="71" y="81288"/>
                    <a:pt x="109" y="81306"/>
                    <a:pt x="149" y="81306"/>
                  </a:cubicBezTo>
                  <a:cubicBezTo>
                    <a:pt x="171" y="81306"/>
                    <a:pt x="195" y="81300"/>
                    <a:pt x="214" y="81290"/>
                  </a:cubicBezTo>
                  <a:cubicBezTo>
                    <a:pt x="2008" y="80247"/>
                    <a:pt x="3105" y="78400"/>
                    <a:pt x="3185" y="76366"/>
                  </a:cubicBezTo>
                  <a:cubicBezTo>
                    <a:pt x="5193" y="75322"/>
                    <a:pt x="6424" y="73288"/>
                    <a:pt x="6424" y="71066"/>
                  </a:cubicBezTo>
                  <a:cubicBezTo>
                    <a:pt x="6424" y="68818"/>
                    <a:pt x="5193" y="66783"/>
                    <a:pt x="3185" y="65766"/>
                  </a:cubicBezTo>
                  <a:cubicBezTo>
                    <a:pt x="3105" y="63759"/>
                    <a:pt x="2088" y="61992"/>
                    <a:pt x="402" y="60922"/>
                  </a:cubicBezTo>
                  <a:cubicBezTo>
                    <a:pt x="2088" y="59878"/>
                    <a:pt x="3105" y="58085"/>
                    <a:pt x="3185" y="56077"/>
                  </a:cubicBezTo>
                  <a:cubicBezTo>
                    <a:pt x="5193" y="55060"/>
                    <a:pt x="6424" y="53026"/>
                    <a:pt x="6424" y="50778"/>
                  </a:cubicBezTo>
                  <a:cubicBezTo>
                    <a:pt x="6424" y="48556"/>
                    <a:pt x="5193" y="46522"/>
                    <a:pt x="3185" y="45505"/>
                  </a:cubicBezTo>
                  <a:cubicBezTo>
                    <a:pt x="3185" y="43604"/>
                    <a:pt x="2088" y="41731"/>
                    <a:pt x="402" y="40660"/>
                  </a:cubicBezTo>
                  <a:cubicBezTo>
                    <a:pt x="1900" y="39697"/>
                    <a:pt x="3319" y="37877"/>
                    <a:pt x="3185" y="35816"/>
                  </a:cubicBezTo>
                  <a:cubicBezTo>
                    <a:pt x="5193" y="34799"/>
                    <a:pt x="6424" y="32764"/>
                    <a:pt x="6424" y="30516"/>
                  </a:cubicBezTo>
                  <a:cubicBezTo>
                    <a:pt x="6424" y="28268"/>
                    <a:pt x="5193" y="26260"/>
                    <a:pt x="3185" y="25216"/>
                  </a:cubicBezTo>
                  <a:cubicBezTo>
                    <a:pt x="3105" y="23236"/>
                    <a:pt x="2061" y="21442"/>
                    <a:pt x="402"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94" y="10"/>
                    <a:pt x="169" y="1"/>
                    <a:pt x="1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49"/>
            <p:cNvSpPr/>
            <p:nvPr/>
          </p:nvSpPr>
          <p:spPr>
            <a:xfrm>
              <a:off x="378625" y="2593575"/>
              <a:ext cx="159950" cy="2032875"/>
            </a:xfrm>
            <a:custGeom>
              <a:avLst/>
              <a:gdLst/>
              <a:ahLst/>
              <a:cxnLst/>
              <a:rect l="l" t="t" r="r" b="b"/>
              <a:pathLst>
                <a:path w="6398" h="81315" extrusionOk="0">
                  <a:moveTo>
                    <a:pt x="141" y="1"/>
                  </a:moveTo>
                  <a:cubicBezTo>
                    <a:pt x="95" y="1"/>
                    <a:pt x="47" y="26"/>
                    <a:pt x="28" y="65"/>
                  </a:cubicBezTo>
                  <a:cubicBezTo>
                    <a:pt x="1" y="92"/>
                    <a:pt x="1" y="118"/>
                    <a:pt x="1" y="118"/>
                  </a:cubicBezTo>
                  <a:cubicBezTo>
                    <a:pt x="1" y="172"/>
                    <a:pt x="28" y="225"/>
                    <a:pt x="54" y="225"/>
                  </a:cubicBezTo>
                  <a:cubicBezTo>
                    <a:pt x="1794" y="1243"/>
                    <a:pt x="2918" y="3116"/>
                    <a:pt x="2918" y="4963"/>
                  </a:cubicBezTo>
                  <a:cubicBezTo>
                    <a:pt x="2918" y="4990"/>
                    <a:pt x="2918" y="5017"/>
                    <a:pt x="2918" y="5043"/>
                  </a:cubicBezTo>
                  <a:cubicBezTo>
                    <a:pt x="2918" y="5070"/>
                    <a:pt x="2945" y="5124"/>
                    <a:pt x="2999" y="5150"/>
                  </a:cubicBezTo>
                  <a:cubicBezTo>
                    <a:pt x="4952" y="6141"/>
                    <a:pt x="6157" y="8095"/>
                    <a:pt x="6157" y="10263"/>
                  </a:cubicBezTo>
                  <a:cubicBezTo>
                    <a:pt x="6157" y="12431"/>
                    <a:pt x="4952" y="14384"/>
                    <a:pt x="2999" y="15375"/>
                  </a:cubicBezTo>
                  <a:cubicBezTo>
                    <a:pt x="2945" y="15402"/>
                    <a:pt x="2918" y="15428"/>
                    <a:pt x="2918" y="15482"/>
                  </a:cubicBezTo>
                  <a:cubicBezTo>
                    <a:pt x="2972" y="17329"/>
                    <a:pt x="1848" y="19256"/>
                    <a:pt x="81" y="20273"/>
                  </a:cubicBezTo>
                  <a:cubicBezTo>
                    <a:pt x="54" y="20300"/>
                    <a:pt x="28" y="20326"/>
                    <a:pt x="1" y="20353"/>
                  </a:cubicBezTo>
                  <a:cubicBezTo>
                    <a:pt x="1" y="20407"/>
                    <a:pt x="28" y="20487"/>
                    <a:pt x="54" y="20514"/>
                  </a:cubicBezTo>
                  <a:cubicBezTo>
                    <a:pt x="1794" y="21504"/>
                    <a:pt x="2865" y="23297"/>
                    <a:pt x="2918" y="25305"/>
                  </a:cubicBezTo>
                  <a:cubicBezTo>
                    <a:pt x="2918" y="25358"/>
                    <a:pt x="2945" y="25412"/>
                    <a:pt x="2999" y="25412"/>
                  </a:cubicBezTo>
                  <a:cubicBezTo>
                    <a:pt x="4952" y="26402"/>
                    <a:pt x="6157" y="28356"/>
                    <a:pt x="6157" y="30524"/>
                  </a:cubicBezTo>
                  <a:cubicBezTo>
                    <a:pt x="6157" y="32692"/>
                    <a:pt x="4952" y="34646"/>
                    <a:pt x="2999" y="35636"/>
                  </a:cubicBezTo>
                  <a:cubicBezTo>
                    <a:pt x="2945" y="35663"/>
                    <a:pt x="2918" y="35717"/>
                    <a:pt x="2918" y="35770"/>
                  </a:cubicBezTo>
                  <a:cubicBezTo>
                    <a:pt x="3079" y="37831"/>
                    <a:pt x="1607" y="39651"/>
                    <a:pt x="81" y="40535"/>
                  </a:cubicBezTo>
                  <a:cubicBezTo>
                    <a:pt x="54" y="40561"/>
                    <a:pt x="28" y="40588"/>
                    <a:pt x="1" y="40615"/>
                  </a:cubicBezTo>
                  <a:cubicBezTo>
                    <a:pt x="1" y="40668"/>
                    <a:pt x="28" y="40749"/>
                    <a:pt x="54" y="40775"/>
                  </a:cubicBezTo>
                  <a:cubicBezTo>
                    <a:pt x="1794" y="41766"/>
                    <a:pt x="2918" y="43639"/>
                    <a:pt x="2918" y="45540"/>
                  </a:cubicBezTo>
                  <a:cubicBezTo>
                    <a:pt x="2918" y="45540"/>
                    <a:pt x="2918" y="45566"/>
                    <a:pt x="2918" y="45566"/>
                  </a:cubicBezTo>
                  <a:cubicBezTo>
                    <a:pt x="2918" y="45620"/>
                    <a:pt x="2945" y="45674"/>
                    <a:pt x="2999" y="45674"/>
                  </a:cubicBezTo>
                  <a:cubicBezTo>
                    <a:pt x="4952" y="46664"/>
                    <a:pt x="6157" y="48618"/>
                    <a:pt x="6157" y="50786"/>
                  </a:cubicBezTo>
                  <a:cubicBezTo>
                    <a:pt x="6157" y="52954"/>
                    <a:pt x="4952" y="54934"/>
                    <a:pt x="2999" y="55898"/>
                  </a:cubicBezTo>
                  <a:cubicBezTo>
                    <a:pt x="2945" y="55925"/>
                    <a:pt x="2918" y="55952"/>
                    <a:pt x="2918" y="56005"/>
                  </a:cubicBezTo>
                  <a:cubicBezTo>
                    <a:pt x="2865" y="58012"/>
                    <a:pt x="1821" y="59806"/>
                    <a:pt x="81" y="60796"/>
                  </a:cubicBezTo>
                  <a:cubicBezTo>
                    <a:pt x="54" y="60823"/>
                    <a:pt x="28" y="60850"/>
                    <a:pt x="1" y="60903"/>
                  </a:cubicBezTo>
                  <a:cubicBezTo>
                    <a:pt x="1" y="60957"/>
                    <a:pt x="28" y="61010"/>
                    <a:pt x="54" y="61037"/>
                  </a:cubicBezTo>
                  <a:cubicBezTo>
                    <a:pt x="1794" y="62054"/>
                    <a:pt x="2865" y="63847"/>
                    <a:pt x="2918" y="65828"/>
                  </a:cubicBezTo>
                  <a:cubicBezTo>
                    <a:pt x="2918" y="65882"/>
                    <a:pt x="2945" y="65935"/>
                    <a:pt x="2999" y="65962"/>
                  </a:cubicBezTo>
                  <a:cubicBezTo>
                    <a:pt x="4952" y="66925"/>
                    <a:pt x="6157" y="68879"/>
                    <a:pt x="6157" y="71047"/>
                  </a:cubicBezTo>
                  <a:cubicBezTo>
                    <a:pt x="6157" y="73242"/>
                    <a:pt x="4952" y="75196"/>
                    <a:pt x="2999" y="76160"/>
                  </a:cubicBezTo>
                  <a:cubicBezTo>
                    <a:pt x="2945" y="76186"/>
                    <a:pt x="2918" y="76240"/>
                    <a:pt x="2918" y="76267"/>
                  </a:cubicBezTo>
                  <a:cubicBezTo>
                    <a:pt x="2865" y="78274"/>
                    <a:pt x="1821" y="80067"/>
                    <a:pt x="81" y="81084"/>
                  </a:cubicBezTo>
                  <a:cubicBezTo>
                    <a:pt x="1" y="81111"/>
                    <a:pt x="1" y="81191"/>
                    <a:pt x="28" y="81245"/>
                  </a:cubicBezTo>
                  <a:cubicBezTo>
                    <a:pt x="45" y="81296"/>
                    <a:pt x="83" y="81315"/>
                    <a:pt x="123" y="81315"/>
                  </a:cubicBezTo>
                  <a:cubicBezTo>
                    <a:pt x="145" y="81315"/>
                    <a:pt x="169" y="81308"/>
                    <a:pt x="188" y="81299"/>
                  </a:cubicBezTo>
                  <a:cubicBezTo>
                    <a:pt x="1981" y="80255"/>
                    <a:pt x="3106" y="78408"/>
                    <a:pt x="3159" y="76347"/>
                  </a:cubicBezTo>
                  <a:cubicBezTo>
                    <a:pt x="5167" y="75330"/>
                    <a:pt x="6398" y="73296"/>
                    <a:pt x="6398" y="71047"/>
                  </a:cubicBezTo>
                  <a:cubicBezTo>
                    <a:pt x="6398" y="68826"/>
                    <a:pt x="5167" y="66792"/>
                    <a:pt x="3159" y="65748"/>
                  </a:cubicBezTo>
                  <a:cubicBezTo>
                    <a:pt x="3106" y="63767"/>
                    <a:pt x="2062" y="61974"/>
                    <a:pt x="376" y="60930"/>
                  </a:cubicBezTo>
                  <a:cubicBezTo>
                    <a:pt x="2062" y="59859"/>
                    <a:pt x="3106" y="58093"/>
                    <a:pt x="3159" y="56085"/>
                  </a:cubicBezTo>
                  <a:cubicBezTo>
                    <a:pt x="5167" y="55068"/>
                    <a:pt x="6398" y="53034"/>
                    <a:pt x="6398" y="50786"/>
                  </a:cubicBezTo>
                  <a:cubicBezTo>
                    <a:pt x="6398" y="48537"/>
                    <a:pt x="5167" y="46530"/>
                    <a:pt x="3159" y="45486"/>
                  </a:cubicBezTo>
                  <a:cubicBezTo>
                    <a:pt x="3159" y="43586"/>
                    <a:pt x="2062" y="41739"/>
                    <a:pt x="376" y="40668"/>
                  </a:cubicBezTo>
                  <a:cubicBezTo>
                    <a:pt x="1901" y="39705"/>
                    <a:pt x="3293" y="37885"/>
                    <a:pt x="3186" y="35824"/>
                  </a:cubicBezTo>
                  <a:cubicBezTo>
                    <a:pt x="5167" y="34780"/>
                    <a:pt x="6398" y="32772"/>
                    <a:pt x="6398" y="30524"/>
                  </a:cubicBezTo>
                  <a:cubicBezTo>
                    <a:pt x="6398" y="28276"/>
                    <a:pt x="5167" y="26268"/>
                    <a:pt x="3159" y="25225"/>
                  </a:cubicBezTo>
                  <a:cubicBezTo>
                    <a:pt x="3079" y="23244"/>
                    <a:pt x="2035" y="21451"/>
                    <a:pt x="376" y="20407"/>
                  </a:cubicBezTo>
                  <a:cubicBezTo>
                    <a:pt x="2062" y="19336"/>
                    <a:pt x="3186" y="17436"/>
                    <a:pt x="3186" y="15616"/>
                  </a:cubicBezTo>
                  <a:cubicBezTo>
                    <a:pt x="3186" y="15589"/>
                    <a:pt x="3186" y="15589"/>
                    <a:pt x="3186" y="15562"/>
                  </a:cubicBezTo>
                  <a:cubicBezTo>
                    <a:pt x="5167" y="14518"/>
                    <a:pt x="6398" y="12511"/>
                    <a:pt x="6398" y="10263"/>
                  </a:cubicBezTo>
                  <a:cubicBezTo>
                    <a:pt x="6398" y="8014"/>
                    <a:pt x="5167" y="6007"/>
                    <a:pt x="3186" y="4963"/>
                  </a:cubicBezTo>
                  <a:cubicBezTo>
                    <a:pt x="3186" y="3036"/>
                    <a:pt x="1981" y="1055"/>
                    <a:pt x="188" y="11"/>
                  </a:cubicBezTo>
                  <a:cubicBezTo>
                    <a:pt x="174" y="4"/>
                    <a:pt x="158" y="1"/>
                    <a:pt x="1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49"/>
            <p:cNvSpPr/>
            <p:nvPr/>
          </p:nvSpPr>
          <p:spPr>
            <a:xfrm>
              <a:off x="224725" y="2845375"/>
              <a:ext cx="159950" cy="2032675"/>
            </a:xfrm>
            <a:custGeom>
              <a:avLst/>
              <a:gdLst/>
              <a:ahLst/>
              <a:cxnLst/>
              <a:rect l="l" t="t" r="r" b="b"/>
              <a:pathLst>
                <a:path w="6398" h="81307" extrusionOk="0">
                  <a:moveTo>
                    <a:pt x="126" y="1"/>
                  </a:moveTo>
                  <a:cubicBezTo>
                    <a:pt x="81" y="1"/>
                    <a:pt x="44" y="24"/>
                    <a:pt x="27" y="57"/>
                  </a:cubicBezTo>
                  <a:cubicBezTo>
                    <a:pt x="27" y="84"/>
                    <a:pt x="1" y="110"/>
                    <a:pt x="1" y="137"/>
                  </a:cubicBezTo>
                  <a:cubicBezTo>
                    <a:pt x="1" y="164"/>
                    <a:pt x="27" y="217"/>
                    <a:pt x="81" y="244"/>
                  </a:cubicBezTo>
                  <a:cubicBezTo>
                    <a:pt x="1821" y="1234"/>
                    <a:pt x="2972" y="3162"/>
                    <a:pt x="2918" y="5035"/>
                  </a:cubicBezTo>
                  <a:cubicBezTo>
                    <a:pt x="2945" y="5089"/>
                    <a:pt x="2945" y="5142"/>
                    <a:pt x="2998" y="5142"/>
                  </a:cubicBezTo>
                  <a:cubicBezTo>
                    <a:pt x="4952" y="6133"/>
                    <a:pt x="6157" y="8086"/>
                    <a:pt x="6157" y="10254"/>
                  </a:cubicBezTo>
                  <a:cubicBezTo>
                    <a:pt x="6157" y="12422"/>
                    <a:pt x="4952" y="14376"/>
                    <a:pt x="2998" y="15367"/>
                  </a:cubicBezTo>
                  <a:cubicBezTo>
                    <a:pt x="2945" y="15393"/>
                    <a:pt x="2918" y="15447"/>
                    <a:pt x="2918" y="15474"/>
                  </a:cubicBezTo>
                  <a:cubicBezTo>
                    <a:pt x="2972" y="17321"/>
                    <a:pt x="1848" y="19248"/>
                    <a:pt x="108" y="20265"/>
                  </a:cubicBezTo>
                  <a:cubicBezTo>
                    <a:pt x="54" y="20292"/>
                    <a:pt x="27" y="20318"/>
                    <a:pt x="27" y="20345"/>
                  </a:cubicBezTo>
                  <a:cubicBezTo>
                    <a:pt x="1" y="20425"/>
                    <a:pt x="27" y="20479"/>
                    <a:pt x="81" y="20506"/>
                  </a:cubicBezTo>
                  <a:cubicBezTo>
                    <a:pt x="1794" y="21496"/>
                    <a:pt x="2865" y="23289"/>
                    <a:pt x="2918" y="25297"/>
                  </a:cubicBezTo>
                  <a:cubicBezTo>
                    <a:pt x="2945" y="25350"/>
                    <a:pt x="2972"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106" y="37823"/>
                    <a:pt x="1633" y="39643"/>
                    <a:pt x="108" y="40526"/>
                  </a:cubicBezTo>
                  <a:cubicBezTo>
                    <a:pt x="54" y="40553"/>
                    <a:pt x="27" y="40580"/>
                    <a:pt x="27" y="40633"/>
                  </a:cubicBezTo>
                  <a:cubicBezTo>
                    <a:pt x="1" y="40687"/>
                    <a:pt x="27" y="40741"/>
                    <a:pt x="81" y="40767"/>
                  </a:cubicBezTo>
                  <a:cubicBezTo>
                    <a:pt x="1821" y="41784"/>
                    <a:pt x="2918" y="43631"/>
                    <a:pt x="2918" y="45532"/>
                  </a:cubicBezTo>
                  <a:cubicBezTo>
                    <a:pt x="2918" y="45558"/>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108" y="60815"/>
                  </a:cubicBezTo>
                  <a:cubicBezTo>
                    <a:pt x="54" y="60815"/>
                    <a:pt x="27" y="60841"/>
                    <a:pt x="27" y="60895"/>
                  </a:cubicBezTo>
                  <a:cubicBezTo>
                    <a:pt x="1" y="60949"/>
                    <a:pt x="27"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7" y="81103"/>
                    <a:pt x="1" y="81183"/>
                    <a:pt x="27" y="81237"/>
                  </a:cubicBezTo>
                  <a:cubicBezTo>
                    <a:pt x="61" y="81288"/>
                    <a:pt x="95" y="81306"/>
                    <a:pt x="136" y="81306"/>
                  </a:cubicBezTo>
                  <a:cubicBezTo>
                    <a:pt x="160" y="81306"/>
                    <a:pt x="185" y="81300"/>
                    <a:pt x="215" y="81290"/>
                  </a:cubicBezTo>
                  <a:cubicBezTo>
                    <a:pt x="2008" y="80247"/>
                    <a:pt x="3106" y="78400"/>
                    <a:pt x="3186" y="76366"/>
                  </a:cubicBezTo>
                  <a:cubicBezTo>
                    <a:pt x="5166" y="75322"/>
                    <a:pt x="6398" y="73288"/>
                    <a:pt x="6398" y="71066"/>
                  </a:cubicBezTo>
                  <a:cubicBezTo>
                    <a:pt x="6398" y="68818"/>
                    <a:pt x="5166" y="66783"/>
                    <a:pt x="3186" y="65766"/>
                  </a:cubicBezTo>
                  <a:cubicBezTo>
                    <a:pt x="3106" y="63759"/>
                    <a:pt x="2062" y="61992"/>
                    <a:pt x="375" y="60922"/>
                  </a:cubicBezTo>
                  <a:cubicBezTo>
                    <a:pt x="2062" y="59878"/>
                    <a:pt x="3106" y="58085"/>
                    <a:pt x="3186" y="56077"/>
                  </a:cubicBezTo>
                  <a:cubicBezTo>
                    <a:pt x="5166" y="55060"/>
                    <a:pt x="6398" y="53026"/>
                    <a:pt x="6398" y="50778"/>
                  </a:cubicBezTo>
                  <a:cubicBezTo>
                    <a:pt x="6398" y="48556"/>
                    <a:pt x="5166" y="46522"/>
                    <a:pt x="3186" y="45505"/>
                  </a:cubicBezTo>
                  <a:cubicBezTo>
                    <a:pt x="3159" y="43604"/>
                    <a:pt x="2088" y="41731"/>
                    <a:pt x="375" y="40660"/>
                  </a:cubicBezTo>
                  <a:cubicBezTo>
                    <a:pt x="1901" y="39697"/>
                    <a:pt x="3293" y="37877"/>
                    <a:pt x="3186" y="35816"/>
                  </a:cubicBezTo>
                  <a:cubicBezTo>
                    <a:pt x="5166" y="34799"/>
                    <a:pt x="6398" y="32764"/>
                    <a:pt x="6398" y="30516"/>
                  </a:cubicBezTo>
                  <a:cubicBezTo>
                    <a:pt x="6398" y="28268"/>
                    <a:pt x="5166" y="26260"/>
                    <a:pt x="3186" y="25216"/>
                  </a:cubicBezTo>
                  <a:cubicBezTo>
                    <a:pt x="3079" y="23236"/>
                    <a:pt x="2062" y="21442"/>
                    <a:pt x="375" y="20399"/>
                  </a:cubicBezTo>
                  <a:cubicBezTo>
                    <a:pt x="2088" y="19328"/>
                    <a:pt x="3186" y="17454"/>
                    <a:pt x="3186" y="15608"/>
                  </a:cubicBezTo>
                  <a:cubicBezTo>
                    <a:pt x="3186" y="15581"/>
                    <a:pt x="3186" y="15581"/>
                    <a:pt x="3186" y="15554"/>
                  </a:cubicBezTo>
                  <a:cubicBezTo>
                    <a:pt x="5166" y="14510"/>
                    <a:pt x="6398" y="12503"/>
                    <a:pt x="6398" y="10254"/>
                  </a:cubicBezTo>
                  <a:cubicBezTo>
                    <a:pt x="6398" y="8006"/>
                    <a:pt x="5166" y="5999"/>
                    <a:pt x="3186" y="4955"/>
                  </a:cubicBezTo>
                  <a:cubicBezTo>
                    <a:pt x="3186" y="3028"/>
                    <a:pt x="1981" y="1047"/>
                    <a:pt x="215" y="30"/>
                  </a:cubicBezTo>
                  <a:cubicBezTo>
                    <a:pt x="184" y="10"/>
                    <a:pt x="153" y="1"/>
                    <a:pt x="1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2" name="Google Shape;1252;p49"/>
          <p:cNvSpPr/>
          <p:nvPr/>
        </p:nvSpPr>
        <p:spPr>
          <a:xfrm rot="-3415034" flipH="1">
            <a:off x="5349941" y="647072"/>
            <a:ext cx="4814608" cy="4095305"/>
          </a:xfrm>
          <a:custGeom>
            <a:avLst/>
            <a:gdLst/>
            <a:ahLst/>
            <a:cxnLst/>
            <a:rect l="l" t="t" r="r" b="b"/>
            <a:pathLst>
              <a:path w="61178" h="52038" extrusionOk="0">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49"/>
          <p:cNvSpPr/>
          <p:nvPr/>
        </p:nvSpPr>
        <p:spPr>
          <a:xfrm rot="1379372">
            <a:off x="5149944" y="2281365"/>
            <a:ext cx="1343009" cy="1754062"/>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49"/>
          <p:cNvSpPr/>
          <p:nvPr/>
        </p:nvSpPr>
        <p:spPr>
          <a:xfrm>
            <a:off x="-767475" y="502200"/>
            <a:ext cx="2264661" cy="1997587"/>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1pPr>
            <a:lvl2pPr lvl="1">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2pPr>
            <a:lvl3pPr lvl="2">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3pPr>
            <a:lvl4pPr lvl="3">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4pPr>
            <a:lvl5pPr lvl="4">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5pPr>
            <a:lvl6pPr lvl="5">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6pPr>
            <a:lvl7pPr lvl="6">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7pPr>
            <a:lvl8pPr lvl="7">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8pPr>
            <a:lvl9pPr lvl="8">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accent2"/>
              </a:buClr>
              <a:buSzPts val="1800"/>
              <a:buFont typeface="Manjari"/>
              <a:buChar char="●"/>
              <a:defRPr sz="1800">
                <a:solidFill>
                  <a:schemeClr val="accent2"/>
                </a:solidFill>
                <a:latin typeface="Manjari"/>
                <a:ea typeface="Manjari"/>
                <a:cs typeface="Manjari"/>
                <a:sym typeface="Manjari"/>
              </a:defRPr>
            </a:lvl1pPr>
            <a:lvl2pPr marL="914400" lvl="1"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2pPr>
            <a:lvl3pPr marL="1371600" lvl="2"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3pPr>
            <a:lvl4pPr marL="1828800" lvl="3"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4pPr>
            <a:lvl5pPr marL="2286000" lvl="4"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5pPr>
            <a:lvl6pPr marL="2743200" lvl="5"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6pPr>
            <a:lvl7pPr marL="3200400" lvl="6"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7pPr>
            <a:lvl8pPr marL="3657600" lvl="7"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8pPr>
            <a:lvl9pPr marL="4114800" lvl="8"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3" r:id="rId4"/>
    <p:sldLayoutId id="2147483655" r:id="rId5"/>
    <p:sldLayoutId id="2147483658" r:id="rId6"/>
    <p:sldLayoutId id="2147483659" r:id="rId7"/>
    <p:sldLayoutId id="2147483664" r:id="rId8"/>
    <p:sldLayoutId id="2147483665" r:id="rId9"/>
    <p:sldLayoutId id="2147483680" r:id="rId10"/>
    <p:sldLayoutId id="2147483685" r:id="rId11"/>
    <p:sldLayoutId id="2147483695"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slide" Target="slide34.xml"/><Relationship Id="rId5" Type="http://schemas.openxmlformats.org/officeDocument/2006/relationships/slide" Target="slide10.xml"/><Relationship Id="rId4" Type="http://schemas.openxmlformats.org/officeDocument/2006/relationships/slide" Target="slide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hyperlink" Target="https://www.youtube.com/watch?v=Oo34hLfKeZg" TargetMode="External"/><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19"/>
        <p:cNvGrpSpPr/>
        <p:nvPr/>
      </p:nvGrpSpPr>
      <p:grpSpPr>
        <a:xfrm>
          <a:off x="0" y="0"/>
          <a:ext cx="0" cy="0"/>
          <a:chOff x="0" y="0"/>
          <a:chExt cx="0" cy="0"/>
        </a:xfrm>
      </p:grpSpPr>
      <p:sp>
        <p:nvSpPr>
          <p:cNvPr id="1320" name="Google Shape;1320;p54"/>
          <p:cNvSpPr txBox="1">
            <a:spLocks noGrp="1"/>
          </p:cNvSpPr>
          <p:nvPr>
            <p:ph type="ctrTitle"/>
          </p:nvPr>
        </p:nvSpPr>
        <p:spPr>
          <a:xfrm>
            <a:off x="1283094" y="1290750"/>
            <a:ext cx="65778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solidFill>
                  <a:schemeClr val="accent2"/>
                </a:solidFill>
              </a:rPr>
              <a:t>Aplikācija</a:t>
            </a:r>
            <a:endParaRPr dirty="0">
              <a:solidFill>
                <a:schemeClr val="accent2"/>
              </a:solidFill>
            </a:endParaRPr>
          </a:p>
        </p:txBody>
      </p:sp>
      <p:sp>
        <p:nvSpPr>
          <p:cNvPr id="1321" name="Google Shape;1321;p54"/>
          <p:cNvSpPr txBox="1">
            <a:spLocks noGrp="1"/>
          </p:cNvSpPr>
          <p:nvPr>
            <p:ph type="subTitle" idx="1"/>
          </p:nvPr>
        </p:nvSpPr>
        <p:spPr>
          <a:xfrm>
            <a:off x="1283100" y="3394625"/>
            <a:ext cx="6577800" cy="458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lv-LV" dirty="0"/>
              <a:t>Ralfs Riters 110</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1"/>
        <p:cNvGrpSpPr/>
        <p:nvPr/>
      </p:nvGrpSpPr>
      <p:grpSpPr>
        <a:xfrm>
          <a:off x="0" y="0"/>
          <a:ext cx="0" cy="0"/>
          <a:chOff x="0" y="0"/>
          <a:chExt cx="0" cy="0"/>
        </a:xfrm>
      </p:grpSpPr>
      <p:sp>
        <p:nvSpPr>
          <p:cNvPr id="1334" name="Google Shape;1334;p56"/>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Saturs</a:t>
            </a:r>
            <a:endParaRPr dirty="0"/>
          </a:p>
        </p:txBody>
      </p:sp>
      <p:sp>
        <p:nvSpPr>
          <p:cNvPr id="1335" name="Google Shape;1335;p56">
            <a:hlinkClick r:id="rId3" action="ppaction://hlinksldjump"/>
          </p:cNvPr>
          <p:cNvSpPr txBox="1">
            <a:spLocks noGrp="1"/>
          </p:cNvSpPr>
          <p:nvPr>
            <p:ph type="subTitle" idx="3"/>
          </p:nvPr>
        </p:nvSpPr>
        <p:spPr>
          <a:xfrm>
            <a:off x="1325163" y="1434475"/>
            <a:ext cx="1923600" cy="4545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lv-LV" dirty="0"/>
              <a:t>Uzdevums</a:t>
            </a:r>
            <a:endParaRPr dirty="0"/>
          </a:p>
        </p:txBody>
      </p:sp>
      <p:sp>
        <p:nvSpPr>
          <p:cNvPr id="1336" name="Google Shape;1336;p56">
            <a:hlinkClick r:id="rId4" action="ppaction://hlinksldjump"/>
          </p:cNvPr>
          <p:cNvSpPr txBox="1">
            <a:spLocks noGrp="1"/>
          </p:cNvSpPr>
          <p:nvPr>
            <p:ph type="subTitle" idx="4"/>
          </p:nvPr>
        </p:nvSpPr>
        <p:spPr>
          <a:xfrm>
            <a:off x="3905700" y="1434475"/>
            <a:ext cx="1923600" cy="4545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lv-LV" dirty="0"/>
              <a:t>Vizuālais dizains</a:t>
            </a:r>
          </a:p>
        </p:txBody>
      </p:sp>
      <p:sp>
        <p:nvSpPr>
          <p:cNvPr id="1337" name="Google Shape;1337;p56">
            <a:hlinkClick r:id="rId5" action="ppaction://hlinksldjump"/>
          </p:cNvPr>
          <p:cNvSpPr txBox="1">
            <a:spLocks noGrp="1"/>
          </p:cNvSpPr>
          <p:nvPr>
            <p:ph type="subTitle" idx="5"/>
          </p:nvPr>
        </p:nvSpPr>
        <p:spPr>
          <a:xfrm>
            <a:off x="1391100" y="2992287"/>
            <a:ext cx="1923600" cy="4545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lv-LV" dirty="0"/>
              <a:t>Reklamēšana</a:t>
            </a:r>
            <a:endParaRPr dirty="0"/>
          </a:p>
        </p:txBody>
      </p:sp>
      <p:sp>
        <p:nvSpPr>
          <p:cNvPr id="1338" name="Google Shape;1338;p56">
            <a:hlinkClick r:id="rId6" action="ppaction://hlinksldjump"/>
          </p:cNvPr>
          <p:cNvSpPr txBox="1">
            <a:spLocks noGrp="1"/>
          </p:cNvSpPr>
          <p:nvPr>
            <p:ph type="subTitle" idx="6"/>
          </p:nvPr>
        </p:nvSpPr>
        <p:spPr>
          <a:xfrm>
            <a:off x="3905700" y="2992287"/>
            <a:ext cx="1923600" cy="4545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lv-LV" dirty="0"/>
              <a:t>Secinājumi</a:t>
            </a:r>
            <a:endParaRPr dirty="0"/>
          </a:p>
        </p:txBody>
      </p:sp>
      <p:sp>
        <p:nvSpPr>
          <p:cNvPr id="1341" name="Google Shape;1341;p56">
            <a:hlinkClick r:id="rId3" action="ppaction://hlinksldjump"/>
          </p:cNvPr>
          <p:cNvSpPr txBox="1">
            <a:spLocks noGrp="1"/>
          </p:cNvSpPr>
          <p:nvPr>
            <p:ph type="title" idx="9"/>
          </p:nvPr>
        </p:nvSpPr>
        <p:spPr>
          <a:xfrm>
            <a:off x="792175" y="1434475"/>
            <a:ext cx="596400" cy="411300"/>
          </a:xfrm>
          <a:prstGeom prst="rect">
            <a:avLst/>
          </a:prstGeom>
        </p:spPr>
        <p:txBody>
          <a:bodyPr spcFirstLastPara="1" wrap="square" lIns="91425" tIns="118850" rIns="91425" bIns="91425" anchor="ctr" anchorCtr="0">
            <a:noAutofit/>
          </a:bodyPr>
          <a:lstStyle/>
          <a:p>
            <a:pPr marL="0" lvl="0" indent="0" algn="ctr" rtl="0">
              <a:spcBef>
                <a:spcPts val="0"/>
              </a:spcBef>
              <a:spcAft>
                <a:spcPts val="0"/>
              </a:spcAft>
              <a:buNone/>
            </a:pPr>
            <a:r>
              <a:rPr lang="en" dirty="0"/>
              <a:t>01</a:t>
            </a:r>
            <a:endParaRPr dirty="0"/>
          </a:p>
        </p:txBody>
      </p:sp>
      <p:sp>
        <p:nvSpPr>
          <p:cNvPr id="1342" name="Google Shape;1342;p56">
            <a:hlinkClick r:id="rId4" action="ppaction://hlinksldjump"/>
          </p:cNvPr>
          <p:cNvSpPr txBox="1">
            <a:spLocks noGrp="1"/>
          </p:cNvSpPr>
          <p:nvPr>
            <p:ph type="title" idx="13"/>
          </p:nvPr>
        </p:nvSpPr>
        <p:spPr>
          <a:xfrm>
            <a:off x="3314700" y="1434475"/>
            <a:ext cx="596400" cy="411300"/>
          </a:xfrm>
          <a:prstGeom prst="rect">
            <a:avLst/>
          </a:prstGeom>
        </p:spPr>
        <p:txBody>
          <a:bodyPr spcFirstLastPara="1" wrap="square" lIns="91425" tIns="118850" rIns="91425" bIns="91425" anchor="ctr" anchorCtr="0">
            <a:noAutofit/>
          </a:bodyPr>
          <a:lstStyle/>
          <a:p>
            <a:pPr marL="0" lvl="0" indent="0" algn="ctr" rtl="0">
              <a:spcBef>
                <a:spcPts val="0"/>
              </a:spcBef>
              <a:spcAft>
                <a:spcPts val="0"/>
              </a:spcAft>
              <a:buNone/>
            </a:pPr>
            <a:r>
              <a:rPr lang="en" dirty="0"/>
              <a:t>0</a:t>
            </a:r>
            <a:r>
              <a:rPr lang="lv-LV" dirty="0"/>
              <a:t>2</a:t>
            </a:r>
            <a:endParaRPr dirty="0"/>
          </a:p>
        </p:txBody>
      </p:sp>
      <p:sp>
        <p:nvSpPr>
          <p:cNvPr id="1343" name="Google Shape;1343;p56">
            <a:hlinkClick r:id="rId5" action="ppaction://hlinksldjump"/>
          </p:cNvPr>
          <p:cNvSpPr txBox="1">
            <a:spLocks noGrp="1"/>
          </p:cNvSpPr>
          <p:nvPr>
            <p:ph type="title" idx="14"/>
          </p:nvPr>
        </p:nvSpPr>
        <p:spPr>
          <a:xfrm>
            <a:off x="792175" y="2992276"/>
            <a:ext cx="596400" cy="411300"/>
          </a:xfrm>
          <a:prstGeom prst="rect">
            <a:avLst/>
          </a:prstGeom>
        </p:spPr>
        <p:txBody>
          <a:bodyPr spcFirstLastPara="1" wrap="square" lIns="91425" tIns="118850" rIns="91425" bIns="91425" anchor="ctr" anchorCtr="0">
            <a:noAutofit/>
          </a:bodyPr>
          <a:lstStyle/>
          <a:p>
            <a:pPr marL="0" lvl="0" indent="0" algn="ctr" rtl="0">
              <a:spcBef>
                <a:spcPts val="0"/>
              </a:spcBef>
              <a:spcAft>
                <a:spcPts val="0"/>
              </a:spcAft>
              <a:buNone/>
            </a:pPr>
            <a:r>
              <a:rPr lang="en" dirty="0"/>
              <a:t>0</a:t>
            </a:r>
            <a:r>
              <a:rPr lang="lv-LV" dirty="0"/>
              <a:t>4</a:t>
            </a:r>
            <a:endParaRPr dirty="0"/>
          </a:p>
        </p:txBody>
      </p:sp>
      <p:sp>
        <p:nvSpPr>
          <p:cNvPr id="1344" name="Google Shape;1344;p56">
            <a:hlinkClick r:id="rId6" action="ppaction://hlinksldjump"/>
          </p:cNvPr>
          <p:cNvSpPr txBox="1">
            <a:spLocks noGrp="1"/>
          </p:cNvSpPr>
          <p:nvPr>
            <p:ph type="title" idx="15"/>
          </p:nvPr>
        </p:nvSpPr>
        <p:spPr>
          <a:xfrm>
            <a:off x="3314700" y="2992276"/>
            <a:ext cx="596400" cy="411300"/>
          </a:xfrm>
          <a:prstGeom prst="rect">
            <a:avLst/>
          </a:prstGeom>
        </p:spPr>
        <p:txBody>
          <a:bodyPr spcFirstLastPara="1" wrap="square" lIns="91425" tIns="118850" rIns="91425" bIns="91425" anchor="ctr" anchorCtr="0">
            <a:noAutofit/>
          </a:bodyPr>
          <a:lstStyle/>
          <a:p>
            <a:pPr marL="0" lvl="0" indent="0" algn="ctr" rtl="0">
              <a:spcBef>
                <a:spcPts val="0"/>
              </a:spcBef>
              <a:spcAft>
                <a:spcPts val="0"/>
              </a:spcAft>
              <a:buNone/>
            </a:pPr>
            <a:r>
              <a:rPr lang="en" dirty="0"/>
              <a:t>0</a:t>
            </a:r>
            <a:r>
              <a:rPr lang="lv-LV" dirty="0"/>
              <a:t>5</a:t>
            </a:r>
            <a:endParaRPr dirty="0"/>
          </a:p>
        </p:txBody>
      </p:sp>
      <p:sp>
        <p:nvSpPr>
          <p:cNvPr id="1346" name="Google Shape;1346;p56">
            <a:hlinkClick r:id="" action="ppaction://noaction"/>
          </p:cNvPr>
          <p:cNvSpPr txBox="1">
            <a:spLocks noGrp="1"/>
          </p:cNvSpPr>
          <p:nvPr>
            <p:ph type="subTitle" idx="17"/>
          </p:nvPr>
        </p:nvSpPr>
        <p:spPr>
          <a:xfrm>
            <a:off x="6428225" y="1434475"/>
            <a:ext cx="1923600" cy="4545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lv-LV" dirty="0"/>
              <a:t>Sadaļas</a:t>
            </a:r>
            <a:endParaRPr dirty="0"/>
          </a:p>
        </p:txBody>
      </p:sp>
      <p:sp>
        <p:nvSpPr>
          <p:cNvPr id="1349" name="Google Shape;1349;p56">
            <a:hlinkClick r:id="" action="ppaction://noaction"/>
          </p:cNvPr>
          <p:cNvSpPr txBox="1">
            <a:spLocks noGrp="1"/>
          </p:cNvSpPr>
          <p:nvPr>
            <p:ph type="title" idx="20"/>
          </p:nvPr>
        </p:nvSpPr>
        <p:spPr>
          <a:xfrm>
            <a:off x="5837225" y="1434475"/>
            <a:ext cx="596400" cy="411300"/>
          </a:xfrm>
          <a:prstGeom prst="rect">
            <a:avLst/>
          </a:prstGeom>
        </p:spPr>
        <p:txBody>
          <a:bodyPr spcFirstLastPara="1" wrap="square" lIns="91425" tIns="118850" rIns="91425" bIns="91425" anchor="ctr" anchorCtr="0">
            <a:noAutofit/>
          </a:bodyPr>
          <a:lstStyle/>
          <a:p>
            <a:pPr marL="0" lvl="0" indent="0" algn="ctr" rtl="0">
              <a:spcBef>
                <a:spcPts val="0"/>
              </a:spcBef>
              <a:spcAft>
                <a:spcPts val="0"/>
              </a:spcAft>
              <a:buNone/>
            </a:pPr>
            <a:r>
              <a:rPr lang="en" dirty="0"/>
              <a:t>0</a:t>
            </a:r>
            <a:r>
              <a:rPr lang="lv-LV" dirty="0"/>
              <a:t>3</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387"/>
        <p:cNvGrpSpPr/>
        <p:nvPr/>
      </p:nvGrpSpPr>
      <p:grpSpPr>
        <a:xfrm>
          <a:off x="0" y="0"/>
          <a:ext cx="0" cy="0"/>
          <a:chOff x="0" y="0"/>
          <a:chExt cx="0" cy="0"/>
        </a:xfrm>
      </p:grpSpPr>
      <p:sp>
        <p:nvSpPr>
          <p:cNvPr id="1388" name="Google Shape;1388;p62"/>
          <p:cNvSpPr txBox="1">
            <a:spLocks noGrp="1"/>
          </p:cNvSpPr>
          <p:nvPr>
            <p:ph type="title"/>
          </p:nvPr>
        </p:nvSpPr>
        <p:spPr>
          <a:xfrm>
            <a:off x="2019300" y="2128200"/>
            <a:ext cx="5105400" cy="121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v-LV" dirty="0"/>
              <a:t>Uzdevums</a:t>
            </a:r>
            <a:endParaRPr dirty="0">
              <a:solidFill>
                <a:schemeClr val="accent2"/>
              </a:solidFill>
            </a:endParaRPr>
          </a:p>
        </p:txBody>
      </p:sp>
      <p:sp>
        <p:nvSpPr>
          <p:cNvPr id="1389" name="Google Shape;1389;p62"/>
          <p:cNvSpPr txBox="1">
            <a:spLocks noGrp="1"/>
          </p:cNvSpPr>
          <p:nvPr>
            <p:ph type="title" idx="2"/>
          </p:nvPr>
        </p:nvSpPr>
        <p:spPr>
          <a:xfrm>
            <a:off x="2019300" y="914400"/>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a:t>
            </a:r>
            <a:r>
              <a:rPr lang="lv-LV" dirty="0"/>
              <a:t>1</a:t>
            </a:r>
            <a:endParaRPr dirty="0"/>
          </a:p>
        </p:txBody>
      </p:sp>
      <p:sp>
        <p:nvSpPr>
          <p:cNvPr id="1390" name="Google Shape;1390;p62"/>
          <p:cNvSpPr/>
          <p:nvPr/>
        </p:nvSpPr>
        <p:spPr>
          <a:xfrm>
            <a:off x="3881690" y="3617219"/>
            <a:ext cx="1380619" cy="52850"/>
          </a:xfrm>
          <a:custGeom>
            <a:avLst/>
            <a:gdLst/>
            <a:ahLst/>
            <a:cxnLst/>
            <a:rect l="l" t="t" r="r" b="b"/>
            <a:pathLst>
              <a:path w="17505" h="670" extrusionOk="0">
                <a:moveTo>
                  <a:pt x="0" y="0"/>
                </a:moveTo>
                <a:lnTo>
                  <a:pt x="0" y="669"/>
                </a:lnTo>
                <a:lnTo>
                  <a:pt x="17505" y="669"/>
                </a:lnTo>
                <a:lnTo>
                  <a:pt x="175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74"/>
        <p:cNvGrpSpPr/>
        <p:nvPr/>
      </p:nvGrpSpPr>
      <p:grpSpPr>
        <a:xfrm>
          <a:off x="0" y="0"/>
          <a:ext cx="0" cy="0"/>
          <a:chOff x="0" y="0"/>
          <a:chExt cx="0" cy="0"/>
        </a:xfrm>
      </p:grpSpPr>
      <p:sp>
        <p:nvSpPr>
          <p:cNvPr id="1375" name="Google Shape;1375;p60"/>
          <p:cNvSpPr txBox="1">
            <a:spLocks noGrp="1"/>
          </p:cNvSpPr>
          <p:nvPr>
            <p:ph type="title"/>
          </p:nvPr>
        </p:nvSpPr>
        <p:spPr>
          <a:xfrm>
            <a:off x="1569447" y="166213"/>
            <a:ext cx="6005100" cy="1198243"/>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Uzdevums</a:t>
            </a:r>
            <a:endParaRPr dirty="0"/>
          </a:p>
        </p:txBody>
      </p:sp>
      <p:sp>
        <p:nvSpPr>
          <p:cNvPr id="1376" name="Google Shape;1376;p60"/>
          <p:cNvSpPr txBox="1">
            <a:spLocks noGrp="1"/>
          </p:cNvSpPr>
          <p:nvPr>
            <p:ph type="subTitle" idx="1"/>
          </p:nvPr>
        </p:nvSpPr>
        <p:spPr>
          <a:xfrm>
            <a:off x="1602529" y="1324175"/>
            <a:ext cx="6005100" cy="2172837"/>
          </a:xfrm>
          <a:prstGeom prst="rect">
            <a:avLst/>
          </a:prstGeom>
        </p:spPr>
        <p:txBody>
          <a:bodyPr spcFirstLastPara="1" wrap="square" lIns="91425" tIns="91425" rIns="91425" bIns="91425" anchor="t" anchorCtr="0">
            <a:noAutofit/>
          </a:bodyPr>
          <a:lstStyle/>
          <a:p>
            <a:pPr marL="0" indent="0" algn="l">
              <a:spcAft>
                <a:spcPts val="1200"/>
              </a:spcAft>
            </a:pPr>
            <a:r>
              <a:rPr lang="lv-LV" sz="1800" dirty="0">
                <a:effectLst/>
                <a:latin typeface="Calibri" panose="020F0502020204030204" pitchFamily="34" charset="0"/>
                <a:ea typeface="Calibri" panose="020F0502020204030204" pitchFamily="34" charset="0"/>
                <a:cs typeface="Arial" panose="020B0604020202020204" pitchFamily="34" charset="0"/>
              </a:rPr>
              <a:t>Praktiski tas izskatītos šādi: 1.Vietas bāzēta Aplikācija, kur ir iespēja izvēlēties pagastu un tur tiek apkopota visa informācija par to. 2.Pašvaldības aktuālas ziņas par pagastu. 3.Tuvākie pasākumi pagastā. 4.Interaktīva spēle izzini savu pagastu. 5.Uzlabo šo vietu pagastā, idejas pagasta kāda parka vai vietas izveidei/atjaunošanai. 6.Iedzīvotāju aptaujas - pašvaldība vēlas noskaidrot info no vietējiem iedzīvotājiem pagastā. 7.Jauniešu idejas, kas vēl būtu svarīgs. Piemēram, pārgājienu maršruti, velo maršruti. U.C.</a:t>
            </a:r>
          </a:p>
          <a:p>
            <a:pPr marL="0" lvl="0" indent="0" algn="l" rtl="0">
              <a:spcBef>
                <a:spcPts val="0"/>
              </a:spcBef>
              <a:spcAft>
                <a:spcPts val="1200"/>
              </a:spcAft>
              <a:buNone/>
            </a:pPr>
            <a:endParaRPr sz="1600" dirty="0"/>
          </a:p>
        </p:txBody>
      </p:sp>
      <p:sp>
        <p:nvSpPr>
          <p:cNvPr id="1377" name="Google Shape;1377;p60"/>
          <p:cNvSpPr/>
          <p:nvPr/>
        </p:nvSpPr>
        <p:spPr>
          <a:xfrm>
            <a:off x="3881688" y="3819325"/>
            <a:ext cx="1380619" cy="52850"/>
          </a:xfrm>
          <a:custGeom>
            <a:avLst/>
            <a:gdLst/>
            <a:ahLst/>
            <a:cxnLst/>
            <a:rect l="l" t="t" r="r" b="b"/>
            <a:pathLst>
              <a:path w="17505" h="670" extrusionOk="0">
                <a:moveTo>
                  <a:pt x="0" y="0"/>
                </a:moveTo>
                <a:lnTo>
                  <a:pt x="0" y="669"/>
                </a:lnTo>
                <a:lnTo>
                  <a:pt x="17505" y="669"/>
                </a:lnTo>
                <a:lnTo>
                  <a:pt x="175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87"/>
        <p:cNvGrpSpPr/>
        <p:nvPr/>
      </p:nvGrpSpPr>
      <p:grpSpPr>
        <a:xfrm>
          <a:off x="0" y="0"/>
          <a:ext cx="0" cy="0"/>
          <a:chOff x="0" y="0"/>
          <a:chExt cx="0" cy="0"/>
        </a:xfrm>
      </p:grpSpPr>
      <p:sp>
        <p:nvSpPr>
          <p:cNvPr id="1388" name="Google Shape;1388;p62"/>
          <p:cNvSpPr txBox="1">
            <a:spLocks noGrp="1"/>
          </p:cNvSpPr>
          <p:nvPr>
            <p:ph type="title"/>
          </p:nvPr>
        </p:nvSpPr>
        <p:spPr>
          <a:xfrm>
            <a:off x="2019300" y="2128200"/>
            <a:ext cx="5105400" cy="121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v-LV" dirty="0"/>
              <a:t>Vizuālais dizain</a:t>
            </a:r>
            <a:r>
              <a:rPr lang="en" dirty="0">
                <a:solidFill>
                  <a:schemeClr val="accent2"/>
                </a:solidFill>
              </a:rPr>
              <a:t>s </a:t>
            </a:r>
            <a:endParaRPr dirty="0">
              <a:solidFill>
                <a:schemeClr val="accent2"/>
              </a:solidFill>
            </a:endParaRPr>
          </a:p>
        </p:txBody>
      </p:sp>
      <p:sp>
        <p:nvSpPr>
          <p:cNvPr id="1389" name="Google Shape;1389;p62"/>
          <p:cNvSpPr txBox="1">
            <a:spLocks noGrp="1"/>
          </p:cNvSpPr>
          <p:nvPr>
            <p:ph type="title" idx="2"/>
          </p:nvPr>
        </p:nvSpPr>
        <p:spPr>
          <a:xfrm>
            <a:off x="2019300" y="914400"/>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a:t>
            </a:r>
            <a:r>
              <a:rPr lang="lv-LV" dirty="0"/>
              <a:t>2</a:t>
            </a:r>
            <a:endParaRPr dirty="0"/>
          </a:p>
        </p:txBody>
      </p:sp>
      <p:sp>
        <p:nvSpPr>
          <p:cNvPr id="1390" name="Google Shape;1390;p62"/>
          <p:cNvSpPr/>
          <p:nvPr/>
        </p:nvSpPr>
        <p:spPr>
          <a:xfrm>
            <a:off x="3881690" y="3617219"/>
            <a:ext cx="1380619" cy="52850"/>
          </a:xfrm>
          <a:custGeom>
            <a:avLst/>
            <a:gdLst/>
            <a:ahLst/>
            <a:cxnLst/>
            <a:rect l="l" t="t" r="r" b="b"/>
            <a:pathLst>
              <a:path w="17505" h="670" extrusionOk="0">
                <a:moveTo>
                  <a:pt x="0" y="0"/>
                </a:moveTo>
                <a:lnTo>
                  <a:pt x="0" y="669"/>
                </a:lnTo>
                <a:lnTo>
                  <a:pt x="17505" y="669"/>
                </a:lnTo>
                <a:lnTo>
                  <a:pt x="175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62787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361"/>
        <p:cNvGrpSpPr/>
        <p:nvPr/>
      </p:nvGrpSpPr>
      <p:grpSpPr>
        <a:xfrm>
          <a:off x="0" y="0"/>
          <a:ext cx="0" cy="0"/>
          <a:chOff x="0" y="0"/>
          <a:chExt cx="0" cy="0"/>
        </a:xfrm>
      </p:grpSpPr>
      <p:sp>
        <p:nvSpPr>
          <p:cNvPr id="1362" name="Google Shape;1362;p58"/>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Vizuālais dizains</a:t>
            </a:r>
            <a:endParaRPr dirty="0"/>
          </a:p>
        </p:txBody>
      </p:sp>
      <p:sp>
        <p:nvSpPr>
          <p:cNvPr id="1363" name="Google Shape;1363;p58"/>
          <p:cNvSpPr txBox="1">
            <a:spLocks noGrp="1"/>
          </p:cNvSpPr>
          <p:nvPr>
            <p:ph type="body" idx="1"/>
          </p:nvPr>
        </p:nvSpPr>
        <p:spPr>
          <a:xfrm>
            <a:off x="713225" y="1122325"/>
            <a:ext cx="7717500" cy="3580500"/>
          </a:xfrm>
          <a:prstGeom prst="rect">
            <a:avLst/>
          </a:prstGeom>
        </p:spPr>
        <p:txBody>
          <a:bodyPr spcFirstLastPara="1" wrap="square" lIns="91425" tIns="91425" rIns="91425" bIns="91425" anchor="t" anchorCtr="0">
            <a:noAutofit/>
          </a:bodyPr>
          <a:lstStyle/>
          <a:p>
            <a:pPr marL="0" lvl="0" indent="0" algn="l" rtl="0">
              <a:spcBef>
                <a:spcPts val="1600"/>
              </a:spcBef>
              <a:spcAft>
                <a:spcPts val="1600"/>
              </a:spcAft>
              <a:buNone/>
            </a:pPr>
            <a:r>
              <a:rPr lang="lv-LV" dirty="0">
                <a:solidFill>
                  <a:schemeClr val="accent2"/>
                </a:solidFill>
              </a:rPr>
              <a:t>Šajā prezentācijā konkrētam vizuālajam dizainam nevēlos pievērst pārāk lielu uzmanību, taču domāju, ka tam ir jābūt salīdzinoši vienkāršam, taču interesanti būtu redzēt krāsu dažādību. Manuprāt nevajadzētu uzreiz pasniegt milzīgus teksta blāķus, koncentrēties uz vizuālo – bildēm, ikonām, logo.</a:t>
            </a:r>
          </a:p>
          <a:p>
            <a:pPr marL="0" lvl="0" indent="0" algn="l" rtl="0">
              <a:spcBef>
                <a:spcPts val="1600"/>
              </a:spcBef>
              <a:spcAft>
                <a:spcPts val="1600"/>
              </a:spcAft>
              <a:buNone/>
            </a:pPr>
            <a:endParaRPr lang="lv-LV" dirty="0">
              <a:solidFill>
                <a:schemeClr val="accent2"/>
              </a:solidFill>
            </a:endParaRPr>
          </a:p>
          <a:p>
            <a:pPr marL="0" lvl="0" indent="0" algn="l" rtl="0">
              <a:spcBef>
                <a:spcPts val="1600"/>
              </a:spcBef>
              <a:spcAft>
                <a:spcPts val="1600"/>
              </a:spcAft>
              <a:buNone/>
            </a:pPr>
            <a:r>
              <a:rPr lang="lv-LV" dirty="0">
                <a:solidFill>
                  <a:schemeClr val="accent2"/>
                </a:solidFill>
              </a:rPr>
              <a:t>Nākamajos slaidos pievienoju labus piemērus… </a:t>
            </a:r>
            <a:endParaRPr dirty="0">
              <a:solidFill>
                <a:schemeClr val="accent2"/>
              </a:solidFill>
            </a:endParaRPr>
          </a:p>
        </p:txBody>
      </p:sp>
      <p:sp>
        <p:nvSpPr>
          <p:cNvPr id="1364" name="Google Shape;1364;p58"/>
          <p:cNvSpPr/>
          <p:nvPr/>
        </p:nvSpPr>
        <p:spPr>
          <a:xfrm>
            <a:off x="812919" y="2519656"/>
            <a:ext cx="6919" cy="10401"/>
          </a:xfrm>
          <a:custGeom>
            <a:avLst/>
            <a:gdLst/>
            <a:ahLst/>
            <a:cxnLst/>
            <a:rect l="l" t="t" r="r" b="b"/>
            <a:pathLst>
              <a:path w="161" h="242" extrusionOk="0">
                <a:moveTo>
                  <a:pt x="81" y="1"/>
                </a:moveTo>
                <a:lnTo>
                  <a:pt x="0" y="161"/>
                </a:lnTo>
                <a:lnTo>
                  <a:pt x="134" y="241"/>
                </a:lnTo>
                <a:cubicBezTo>
                  <a:pt x="134" y="161"/>
                  <a:pt x="134" y="108"/>
                  <a:pt x="161" y="27"/>
                </a:cubicBezTo>
                <a:lnTo>
                  <a:pt x="81"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25"/>
        <p:cNvGrpSpPr/>
        <p:nvPr/>
      </p:nvGrpSpPr>
      <p:grpSpPr>
        <a:xfrm>
          <a:off x="0" y="0"/>
          <a:ext cx="0" cy="0"/>
          <a:chOff x="0" y="0"/>
          <a:chExt cx="0" cy="0"/>
        </a:xfrm>
      </p:grpSpPr>
      <p:sp>
        <p:nvSpPr>
          <p:cNvPr id="1327" name="Google Shape;1327;p55"/>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Labs piemērs</a:t>
            </a:r>
            <a:endParaRPr dirty="0"/>
          </a:p>
        </p:txBody>
      </p:sp>
      <p:pic>
        <p:nvPicPr>
          <p:cNvPr id="1026" name="Picture 2" descr="How to Choose Colors for Mobile App Design (5 Principles) | Dribbble">
            <a:extLst>
              <a:ext uri="{FF2B5EF4-FFF2-40B4-BE49-F238E27FC236}">
                <a16:creationId xmlns:a16="http://schemas.microsoft.com/office/drawing/2014/main" id="{93E5B01E-1231-4626-B6C0-B44D8BE742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9590" y="1261367"/>
            <a:ext cx="4264819" cy="31986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542C25-8B11-4199-87D5-6FEBF725C622}"/>
              </a:ext>
            </a:extLst>
          </p:cNvPr>
          <p:cNvSpPr>
            <a:spLocks noGrp="1"/>
          </p:cNvSpPr>
          <p:nvPr>
            <p:ph type="title"/>
          </p:nvPr>
        </p:nvSpPr>
        <p:spPr/>
        <p:txBody>
          <a:bodyPr/>
          <a:lstStyle/>
          <a:p>
            <a:r>
              <a:rPr lang="lv-LV" dirty="0"/>
              <a:t>Labs piemērs</a:t>
            </a:r>
          </a:p>
        </p:txBody>
      </p:sp>
      <p:pic>
        <p:nvPicPr>
          <p:cNvPr id="2050" name="Picture 2" descr="Mobile App Design: 14 Trendy Color Schemes | by Adoriasoft | Medium">
            <a:extLst>
              <a:ext uri="{FF2B5EF4-FFF2-40B4-BE49-F238E27FC236}">
                <a16:creationId xmlns:a16="http://schemas.microsoft.com/office/drawing/2014/main" id="{208558E2-EE19-4EAF-9946-7056DC7678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2210" y="1248333"/>
            <a:ext cx="4299579" cy="32246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793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DE4197-F4AC-4625-AAB5-BE66C28BB3BA}"/>
              </a:ext>
            </a:extLst>
          </p:cNvPr>
          <p:cNvSpPr>
            <a:spLocks noGrp="1"/>
          </p:cNvSpPr>
          <p:nvPr>
            <p:ph type="title"/>
          </p:nvPr>
        </p:nvSpPr>
        <p:spPr/>
        <p:txBody>
          <a:bodyPr/>
          <a:lstStyle/>
          <a:p>
            <a:r>
              <a:rPr lang="lv-LV" dirty="0"/>
              <a:t>Labs piemērs</a:t>
            </a:r>
          </a:p>
        </p:txBody>
      </p:sp>
      <p:pic>
        <p:nvPicPr>
          <p:cNvPr id="3074" name="Picture 2" descr="Analytics dashboard mobile interface concept - UpLabs">
            <a:extLst>
              <a:ext uri="{FF2B5EF4-FFF2-40B4-BE49-F238E27FC236}">
                <a16:creationId xmlns:a16="http://schemas.microsoft.com/office/drawing/2014/main" id="{2EDBF99B-16C4-44B4-9AF9-E52A5F5258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75" y="1253331"/>
            <a:ext cx="4286249" cy="32146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2568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13"/>
        <p:cNvGrpSpPr/>
        <p:nvPr/>
      </p:nvGrpSpPr>
      <p:grpSpPr>
        <a:xfrm>
          <a:off x="0" y="0"/>
          <a:ext cx="0" cy="0"/>
          <a:chOff x="0" y="0"/>
          <a:chExt cx="0" cy="0"/>
        </a:xfrm>
      </p:grpSpPr>
      <p:sp>
        <p:nvSpPr>
          <p:cNvPr id="1414" name="Google Shape;1414;p67"/>
          <p:cNvSpPr txBox="1">
            <a:spLocks noGrp="1"/>
          </p:cNvSpPr>
          <p:nvPr>
            <p:ph type="title"/>
          </p:nvPr>
        </p:nvSpPr>
        <p:spPr>
          <a:xfrm>
            <a:off x="2019300" y="1960425"/>
            <a:ext cx="5105400" cy="121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v-LV" dirty="0"/>
              <a:t>Sadaļas</a:t>
            </a:r>
            <a:endParaRPr dirty="0"/>
          </a:p>
        </p:txBody>
      </p:sp>
      <p:sp>
        <p:nvSpPr>
          <p:cNvPr id="1415" name="Google Shape;1415;p67"/>
          <p:cNvSpPr txBox="1">
            <a:spLocks noGrp="1"/>
          </p:cNvSpPr>
          <p:nvPr>
            <p:ph type="title" idx="2"/>
          </p:nvPr>
        </p:nvSpPr>
        <p:spPr>
          <a:xfrm>
            <a:off x="2019300" y="914400"/>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a:t>
            </a:r>
            <a:r>
              <a:rPr lang="lv-LV" dirty="0"/>
              <a:t>3</a:t>
            </a:r>
            <a:endParaRPr dirty="0"/>
          </a:p>
        </p:txBody>
      </p:sp>
      <p:sp>
        <p:nvSpPr>
          <p:cNvPr id="1416" name="Google Shape;1416;p67"/>
          <p:cNvSpPr/>
          <p:nvPr/>
        </p:nvSpPr>
        <p:spPr>
          <a:xfrm>
            <a:off x="3881688" y="3438625"/>
            <a:ext cx="1380619" cy="52850"/>
          </a:xfrm>
          <a:custGeom>
            <a:avLst/>
            <a:gdLst/>
            <a:ahLst/>
            <a:cxnLst/>
            <a:rect l="l" t="t" r="r" b="b"/>
            <a:pathLst>
              <a:path w="17505" h="670" extrusionOk="0">
                <a:moveTo>
                  <a:pt x="0" y="0"/>
                </a:moveTo>
                <a:lnTo>
                  <a:pt x="0" y="669"/>
                </a:lnTo>
                <a:lnTo>
                  <a:pt x="17505" y="669"/>
                </a:lnTo>
                <a:lnTo>
                  <a:pt x="175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368"/>
        <p:cNvGrpSpPr/>
        <p:nvPr/>
      </p:nvGrpSpPr>
      <p:grpSpPr>
        <a:xfrm>
          <a:off x="0" y="0"/>
          <a:ext cx="0" cy="0"/>
          <a:chOff x="0" y="0"/>
          <a:chExt cx="0" cy="0"/>
        </a:xfrm>
      </p:grpSpPr>
      <p:sp>
        <p:nvSpPr>
          <p:cNvPr id="1369" name="Google Shape;1369;p59"/>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Sadaļas</a:t>
            </a:r>
            <a:endParaRPr dirty="0"/>
          </a:p>
        </p:txBody>
      </p:sp>
      <p:sp>
        <p:nvSpPr>
          <p:cNvPr id="1370" name="Google Shape;1370;p59"/>
          <p:cNvSpPr txBox="1">
            <a:spLocks noGrp="1"/>
          </p:cNvSpPr>
          <p:nvPr>
            <p:ph type="subTitle" idx="1"/>
          </p:nvPr>
        </p:nvSpPr>
        <p:spPr>
          <a:xfrm>
            <a:off x="713250" y="1123450"/>
            <a:ext cx="7717500" cy="3442800"/>
          </a:xfrm>
          <a:prstGeom prst="rect">
            <a:avLst/>
          </a:prstGeom>
        </p:spPr>
        <p:txBody>
          <a:bodyPr spcFirstLastPara="1" wrap="square" lIns="91425" tIns="91425" rIns="91425" bIns="91425" anchor="t" anchorCtr="0">
            <a:noAutofit/>
          </a:bodyPr>
          <a:lstStyle/>
          <a:p>
            <a:pPr marL="127000" lvl="0" indent="0" algn="l" rtl="0">
              <a:spcBef>
                <a:spcPts val="0"/>
              </a:spcBef>
              <a:spcAft>
                <a:spcPts val="0"/>
              </a:spcAft>
              <a:buSzPts val="1600"/>
              <a:buNone/>
            </a:pPr>
            <a:r>
              <a:rPr lang="lv-LV" dirty="0"/>
              <a:t>Aplikācijā gribētu iekļaut šādas sadaļas:</a:t>
            </a:r>
          </a:p>
          <a:p>
            <a:pPr marL="457200" lvl="0" indent="-330200" algn="l" rtl="0">
              <a:spcBef>
                <a:spcPts val="0"/>
              </a:spcBef>
              <a:spcAft>
                <a:spcPts val="0"/>
              </a:spcAft>
              <a:buSzPts val="1600"/>
              <a:buAutoNum type="arabicPeriod"/>
            </a:pPr>
            <a:r>
              <a:rPr lang="lv-LV" dirty="0"/>
              <a:t>Informācija par pagastu (</a:t>
            </a:r>
            <a:r>
              <a:rPr lang="lv-LV" dirty="0" err="1"/>
              <a:t>Pamatlapa</a:t>
            </a:r>
            <a:r>
              <a:rPr lang="lv-LV" dirty="0"/>
              <a:t>)</a:t>
            </a:r>
          </a:p>
          <a:p>
            <a:pPr marL="457200" lvl="0" indent="-330200" algn="l" rtl="0">
              <a:spcBef>
                <a:spcPts val="0"/>
              </a:spcBef>
              <a:spcAft>
                <a:spcPts val="0"/>
              </a:spcAft>
              <a:buSzPts val="1600"/>
              <a:buAutoNum type="arabicPeriod"/>
            </a:pPr>
            <a:r>
              <a:rPr lang="lv-LV" dirty="0"/>
              <a:t>Jaunākās ziņas par pagastu</a:t>
            </a:r>
          </a:p>
          <a:p>
            <a:pPr marL="457200" lvl="0" indent="-330200" algn="l" rtl="0">
              <a:spcBef>
                <a:spcPts val="0"/>
              </a:spcBef>
              <a:spcAft>
                <a:spcPts val="0"/>
              </a:spcAft>
              <a:buSzPts val="1600"/>
              <a:buAutoNum type="arabicPeriod"/>
            </a:pPr>
            <a:r>
              <a:rPr lang="lv-LV" dirty="0"/>
              <a:t>Gaidāmie pasākumi un notikumi</a:t>
            </a:r>
          </a:p>
          <a:p>
            <a:pPr marL="457200" lvl="0" indent="-330200" algn="l" rtl="0">
              <a:spcBef>
                <a:spcPts val="0"/>
              </a:spcBef>
              <a:spcAft>
                <a:spcPts val="0"/>
              </a:spcAft>
              <a:buSzPts val="1600"/>
              <a:buAutoNum type="arabicPeriod"/>
            </a:pPr>
            <a:r>
              <a:rPr lang="lv-LV" dirty="0"/>
              <a:t>Pagasta attīstīšanās</a:t>
            </a:r>
          </a:p>
          <a:p>
            <a:pPr marL="457200" lvl="0" indent="-330200" algn="l" rtl="0">
              <a:spcBef>
                <a:spcPts val="0"/>
              </a:spcBef>
              <a:spcAft>
                <a:spcPts val="0"/>
              </a:spcAft>
              <a:buSzPts val="1600"/>
              <a:buAutoNum type="arabicPeriod"/>
            </a:pPr>
            <a:r>
              <a:rPr lang="lv-LV" dirty="0"/>
              <a:t>Spēļu sadaļa</a:t>
            </a:r>
          </a:p>
          <a:p>
            <a:pPr marL="457200" lvl="0" indent="-330200" algn="l" rtl="0">
              <a:spcBef>
                <a:spcPts val="0"/>
              </a:spcBef>
              <a:spcAft>
                <a:spcPts val="0"/>
              </a:spcAft>
              <a:buSzPts val="1600"/>
              <a:buAutoNum type="arabicPeriod"/>
            </a:pPr>
            <a:r>
              <a:rPr lang="lv-LV" dirty="0"/>
              <a:t>Maršruti</a:t>
            </a:r>
          </a:p>
          <a:p>
            <a:pPr marL="457200" lvl="0" indent="-330200" algn="l" rtl="0">
              <a:spcBef>
                <a:spcPts val="0"/>
              </a:spcBef>
              <a:spcAft>
                <a:spcPts val="0"/>
              </a:spcAft>
              <a:buSzPts val="1600"/>
              <a:buAutoNum type="arabicPeriod"/>
            </a:pPr>
            <a:r>
              <a:rPr lang="lv-LV" dirty="0"/>
              <a:t>Iedzīvotāju aptaujas</a:t>
            </a:r>
          </a:p>
          <a:p>
            <a:pPr marL="457200" lvl="0" indent="-330200" algn="l" rtl="0">
              <a:spcBef>
                <a:spcPts val="0"/>
              </a:spcBef>
              <a:spcAft>
                <a:spcPts val="0"/>
              </a:spcAft>
              <a:buSzPts val="1600"/>
              <a:buAutoNum type="arabicPeriod"/>
            </a:pPr>
            <a:r>
              <a:rPr lang="lv-LV" dirty="0"/>
              <a:t>Atsauksmes</a:t>
            </a:r>
          </a:p>
          <a:p>
            <a:pPr marL="457200" lvl="0" indent="-330200" algn="l" rtl="0">
              <a:spcBef>
                <a:spcPts val="0"/>
              </a:spcBef>
              <a:spcAft>
                <a:spcPts val="0"/>
              </a:spcAft>
              <a:buSzPts val="1600"/>
              <a:buAutoNum type="arabicPeriod"/>
            </a:pPr>
            <a:r>
              <a:rPr lang="lv-LV" dirty="0"/>
              <a:t>Kontakti</a:t>
            </a:r>
          </a:p>
          <a:p>
            <a:pPr marL="457200" lvl="0" indent="-330200" algn="l" rtl="0">
              <a:spcBef>
                <a:spcPts val="0"/>
              </a:spcBef>
              <a:spcAft>
                <a:spcPts val="0"/>
              </a:spcAft>
              <a:buSzPts val="1600"/>
              <a:buAutoNum type="arabicPeriod"/>
            </a:pPr>
            <a:endParaRPr lang="lv-LV" dirty="0"/>
          </a:p>
          <a:p>
            <a:pPr marL="457200" lvl="0" indent="-330200" algn="l" rtl="0">
              <a:spcBef>
                <a:spcPts val="0"/>
              </a:spcBef>
              <a:spcAft>
                <a:spcPts val="0"/>
              </a:spcAft>
              <a:buSzPts val="1600"/>
              <a:buAutoNum type="arabicPeriod"/>
            </a:pP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354"/>
        <p:cNvGrpSpPr/>
        <p:nvPr/>
      </p:nvGrpSpPr>
      <p:grpSpPr>
        <a:xfrm>
          <a:off x="0" y="0"/>
          <a:ext cx="0" cy="0"/>
          <a:chOff x="0" y="0"/>
          <a:chExt cx="0" cy="0"/>
        </a:xfrm>
      </p:grpSpPr>
      <p:sp>
        <p:nvSpPr>
          <p:cNvPr id="1355" name="Google Shape;1355;p57"/>
          <p:cNvSpPr txBox="1">
            <a:spLocks noGrp="1"/>
          </p:cNvSpPr>
          <p:nvPr>
            <p:ph type="title"/>
          </p:nvPr>
        </p:nvSpPr>
        <p:spPr>
          <a:xfrm>
            <a:off x="1462294" y="592262"/>
            <a:ext cx="6005100" cy="151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Informācija par pagastu</a:t>
            </a:r>
            <a:endParaRPr dirty="0"/>
          </a:p>
        </p:txBody>
      </p:sp>
      <p:sp>
        <p:nvSpPr>
          <p:cNvPr id="1356" name="Google Shape;1356;p57"/>
          <p:cNvSpPr txBox="1">
            <a:spLocks noGrp="1"/>
          </p:cNvSpPr>
          <p:nvPr>
            <p:ph type="subTitle" idx="1"/>
          </p:nvPr>
        </p:nvSpPr>
        <p:spPr>
          <a:xfrm>
            <a:off x="1568491" y="2379637"/>
            <a:ext cx="5335500" cy="12351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Clr>
                <a:schemeClr val="dk1"/>
              </a:buClr>
              <a:buSzPts val="1100"/>
              <a:buFont typeface="Arial"/>
              <a:buNone/>
            </a:pPr>
            <a:r>
              <a:rPr lang="lv-LV" dirty="0"/>
              <a:t>Šajā sadaļā vajadzētu būt īsiem aprakstiem par pagastu un tā spilgtākajām vietām un pasākumiem,  attēlu galerijām un citu interesantu info, kā arī pagasta sociālos tīklus.</a:t>
            </a:r>
          </a:p>
        </p:txBody>
      </p:sp>
      <p:sp>
        <p:nvSpPr>
          <p:cNvPr id="1357" name="Google Shape;1357;p57"/>
          <p:cNvSpPr/>
          <p:nvPr/>
        </p:nvSpPr>
        <p:spPr>
          <a:xfrm>
            <a:off x="3881690" y="3832462"/>
            <a:ext cx="1380619" cy="52850"/>
          </a:xfrm>
          <a:custGeom>
            <a:avLst/>
            <a:gdLst/>
            <a:ahLst/>
            <a:cxnLst/>
            <a:rect l="l" t="t" r="r" b="b"/>
            <a:pathLst>
              <a:path w="17505" h="670" extrusionOk="0">
                <a:moveTo>
                  <a:pt x="0" y="0"/>
                </a:moveTo>
                <a:lnTo>
                  <a:pt x="0" y="669"/>
                </a:lnTo>
                <a:lnTo>
                  <a:pt x="17505" y="669"/>
                </a:lnTo>
                <a:lnTo>
                  <a:pt x="175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25"/>
        <p:cNvGrpSpPr/>
        <p:nvPr/>
      </p:nvGrpSpPr>
      <p:grpSpPr>
        <a:xfrm>
          <a:off x="0" y="0"/>
          <a:ext cx="0" cy="0"/>
          <a:chOff x="0" y="0"/>
          <a:chExt cx="0" cy="0"/>
        </a:xfrm>
      </p:grpSpPr>
      <p:sp>
        <p:nvSpPr>
          <p:cNvPr id="1327" name="Google Shape;1327;p55"/>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Labs piemērs</a:t>
            </a:r>
            <a:endParaRPr dirty="0"/>
          </a:p>
        </p:txBody>
      </p:sp>
      <p:pic>
        <p:nvPicPr>
          <p:cNvPr id="5" name="Picture 2" descr="Fishing Mobile App designs, themes, templates and downloadable graphic  elements on Dribbble">
            <a:extLst>
              <a:ext uri="{FF2B5EF4-FFF2-40B4-BE49-F238E27FC236}">
                <a16:creationId xmlns:a16="http://schemas.microsoft.com/office/drawing/2014/main" id="{0A3C550D-49FF-4AEE-812E-9A1C3DD4D0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1490" y="1232792"/>
            <a:ext cx="4341020" cy="32557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666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54"/>
        <p:cNvGrpSpPr/>
        <p:nvPr/>
      </p:nvGrpSpPr>
      <p:grpSpPr>
        <a:xfrm>
          <a:off x="0" y="0"/>
          <a:ext cx="0" cy="0"/>
          <a:chOff x="0" y="0"/>
          <a:chExt cx="0" cy="0"/>
        </a:xfrm>
      </p:grpSpPr>
      <p:sp>
        <p:nvSpPr>
          <p:cNvPr id="1355" name="Google Shape;1355;p57"/>
          <p:cNvSpPr txBox="1">
            <a:spLocks noGrp="1"/>
          </p:cNvSpPr>
          <p:nvPr>
            <p:ph type="title"/>
          </p:nvPr>
        </p:nvSpPr>
        <p:spPr>
          <a:xfrm>
            <a:off x="1462294" y="592262"/>
            <a:ext cx="6005100" cy="151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Jaunākās ziņas par pagastu</a:t>
            </a:r>
            <a:endParaRPr dirty="0"/>
          </a:p>
        </p:txBody>
      </p:sp>
      <p:sp>
        <p:nvSpPr>
          <p:cNvPr id="1356" name="Google Shape;1356;p57"/>
          <p:cNvSpPr txBox="1">
            <a:spLocks noGrp="1"/>
          </p:cNvSpPr>
          <p:nvPr>
            <p:ph type="subTitle" idx="1"/>
          </p:nvPr>
        </p:nvSpPr>
        <p:spPr>
          <a:xfrm>
            <a:off x="1568491" y="2379637"/>
            <a:ext cx="5335500" cy="12351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Clr>
                <a:schemeClr val="dk1"/>
              </a:buClr>
              <a:buSzPts val="1100"/>
              <a:buFont typeface="Arial"/>
              <a:buNone/>
            </a:pPr>
            <a:r>
              <a:rPr lang="lv-LV" dirty="0"/>
              <a:t>Šajā sadaļā vajadzētu attēlot ziņu ar bildi un īsu tekstu, tālāk uz šīs ziņas uzspiežot parāda plašāku informāciju, ziņām vajadzētu būt diezgan vispārīgām, protams, saistītām ar pagastu.</a:t>
            </a:r>
          </a:p>
        </p:txBody>
      </p:sp>
      <p:sp>
        <p:nvSpPr>
          <p:cNvPr id="1357" name="Google Shape;1357;p57"/>
          <p:cNvSpPr/>
          <p:nvPr/>
        </p:nvSpPr>
        <p:spPr>
          <a:xfrm>
            <a:off x="3881690" y="3761912"/>
            <a:ext cx="1380619" cy="52850"/>
          </a:xfrm>
          <a:custGeom>
            <a:avLst/>
            <a:gdLst/>
            <a:ahLst/>
            <a:cxnLst/>
            <a:rect l="l" t="t" r="r" b="b"/>
            <a:pathLst>
              <a:path w="17505" h="670" extrusionOk="0">
                <a:moveTo>
                  <a:pt x="0" y="0"/>
                </a:moveTo>
                <a:lnTo>
                  <a:pt x="0" y="669"/>
                </a:lnTo>
                <a:lnTo>
                  <a:pt x="17505" y="669"/>
                </a:lnTo>
                <a:lnTo>
                  <a:pt x="175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5348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25"/>
        <p:cNvGrpSpPr/>
        <p:nvPr/>
      </p:nvGrpSpPr>
      <p:grpSpPr>
        <a:xfrm>
          <a:off x="0" y="0"/>
          <a:ext cx="0" cy="0"/>
          <a:chOff x="0" y="0"/>
          <a:chExt cx="0" cy="0"/>
        </a:xfrm>
      </p:grpSpPr>
      <p:sp>
        <p:nvSpPr>
          <p:cNvPr id="1327" name="Google Shape;1327;p55"/>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Labs piemērs</a:t>
            </a:r>
            <a:endParaRPr dirty="0"/>
          </a:p>
        </p:txBody>
      </p:sp>
      <p:pic>
        <p:nvPicPr>
          <p:cNvPr id="5124" name="Picture 4" descr="Thinky - Blog News iOS App Design Figma &amp; PSD in UX &amp; UI Kits on Yellow  Images Creative Store">
            <a:extLst>
              <a:ext uri="{FF2B5EF4-FFF2-40B4-BE49-F238E27FC236}">
                <a16:creationId xmlns:a16="http://schemas.microsoft.com/office/drawing/2014/main" id="{F683C409-A267-425B-BEEC-07F7C9FB7B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0744" y="1198453"/>
            <a:ext cx="4862512" cy="33244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8415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54"/>
        <p:cNvGrpSpPr/>
        <p:nvPr/>
      </p:nvGrpSpPr>
      <p:grpSpPr>
        <a:xfrm>
          <a:off x="0" y="0"/>
          <a:ext cx="0" cy="0"/>
          <a:chOff x="0" y="0"/>
          <a:chExt cx="0" cy="0"/>
        </a:xfrm>
      </p:grpSpPr>
      <p:sp>
        <p:nvSpPr>
          <p:cNvPr id="1355" name="Google Shape;1355;p57"/>
          <p:cNvSpPr txBox="1">
            <a:spLocks noGrp="1"/>
          </p:cNvSpPr>
          <p:nvPr>
            <p:ph type="title"/>
          </p:nvPr>
        </p:nvSpPr>
        <p:spPr>
          <a:xfrm>
            <a:off x="1462294" y="592262"/>
            <a:ext cx="6005100" cy="151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Gaidāmie pasākumi un notikumi</a:t>
            </a:r>
            <a:endParaRPr dirty="0"/>
          </a:p>
        </p:txBody>
      </p:sp>
      <p:sp>
        <p:nvSpPr>
          <p:cNvPr id="1356" name="Google Shape;1356;p57"/>
          <p:cNvSpPr txBox="1">
            <a:spLocks noGrp="1"/>
          </p:cNvSpPr>
          <p:nvPr>
            <p:ph type="subTitle" idx="1"/>
          </p:nvPr>
        </p:nvSpPr>
        <p:spPr>
          <a:xfrm>
            <a:off x="1568491" y="2379637"/>
            <a:ext cx="5335500" cy="12351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Clr>
                <a:schemeClr val="dk1"/>
              </a:buClr>
              <a:buSzPts val="1100"/>
              <a:buFont typeface="Arial"/>
              <a:buNone/>
            </a:pPr>
            <a:r>
              <a:rPr lang="lv-LV" dirty="0"/>
              <a:t>Šajā sadaļā gribētos redzēt visus gaidāmos pasākumus un notikumus pieturoties dizainam bilde ar īsu parakstu uz kuras uzspiežot parādās plašāka informācija.</a:t>
            </a:r>
          </a:p>
        </p:txBody>
      </p:sp>
      <p:sp>
        <p:nvSpPr>
          <p:cNvPr id="1357" name="Google Shape;1357;p57"/>
          <p:cNvSpPr/>
          <p:nvPr/>
        </p:nvSpPr>
        <p:spPr>
          <a:xfrm>
            <a:off x="3931697" y="3822474"/>
            <a:ext cx="1380619" cy="52850"/>
          </a:xfrm>
          <a:custGeom>
            <a:avLst/>
            <a:gdLst/>
            <a:ahLst/>
            <a:cxnLst/>
            <a:rect l="l" t="t" r="r" b="b"/>
            <a:pathLst>
              <a:path w="17505" h="670" extrusionOk="0">
                <a:moveTo>
                  <a:pt x="0" y="0"/>
                </a:moveTo>
                <a:lnTo>
                  <a:pt x="0" y="669"/>
                </a:lnTo>
                <a:lnTo>
                  <a:pt x="17505" y="669"/>
                </a:lnTo>
                <a:lnTo>
                  <a:pt x="175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1120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25"/>
        <p:cNvGrpSpPr/>
        <p:nvPr/>
      </p:nvGrpSpPr>
      <p:grpSpPr>
        <a:xfrm>
          <a:off x="0" y="0"/>
          <a:ext cx="0" cy="0"/>
          <a:chOff x="0" y="0"/>
          <a:chExt cx="0" cy="0"/>
        </a:xfrm>
      </p:grpSpPr>
      <p:sp>
        <p:nvSpPr>
          <p:cNvPr id="1327" name="Google Shape;1327;p55"/>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Labs piemērs</a:t>
            </a:r>
            <a:endParaRPr dirty="0"/>
          </a:p>
        </p:txBody>
      </p:sp>
      <p:pic>
        <p:nvPicPr>
          <p:cNvPr id="8194" name="Picture 2" descr="Event app by Samsul karim (shanto) on Dribbble">
            <a:extLst>
              <a:ext uri="{FF2B5EF4-FFF2-40B4-BE49-F238E27FC236}">
                <a16:creationId xmlns:a16="http://schemas.microsoft.com/office/drawing/2014/main" id="{15135F40-E6C5-4304-A5C7-31D1A6A641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2859" y="1226319"/>
            <a:ext cx="4358282" cy="32687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7240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54"/>
        <p:cNvGrpSpPr/>
        <p:nvPr/>
      </p:nvGrpSpPr>
      <p:grpSpPr>
        <a:xfrm>
          <a:off x="0" y="0"/>
          <a:ext cx="0" cy="0"/>
          <a:chOff x="0" y="0"/>
          <a:chExt cx="0" cy="0"/>
        </a:xfrm>
      </p:grpSpPr>
      <p:sp>
        <p:nvSpPr>
          <p:cNvPr id="1355" name="Google Shape;1355;p57"/>
          <p:cNvSpPr txBox="1">
            <a:spLocks noGrp="1"/>
          </p:cNvSpPr>
          <p:nvPr>
            <p:ph type="title"/>
          </p:nvPr>
        </p:nvSpPr>
        <p:spPr>
          <a:xfrm>
            <a:off x="1462294" y="592262"/>
            <a:ext cx="6005100" cy="151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Pagasta attīstīšana</a:t>
            </a:r>
            <a:endParaRPr dirty="0"/>
          </a:p>
        </p:txBody>
      </p:sp>
      <p:sp>
        <p:nvSpPr>
          <p:cNvPr id="1356" name="Google Shape;1356;p57"/>
          <p:cNvSpPr txBox="1">
            <a:spLocks noGrp="1"/>
          </p:cNvSpPr>
          <p:nvPr>
            <p:ph type="subTitle" idx="1"/>
          </p:nvPr>
        </p:nvSpPr>
        <p:spPr>
          <a:xfrm>
            <a:off x="1570058" y="2329631"/>
            <a:ext cx="5897336" cy="2042344"/>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Clr>
                <a:schemeClr val="dk1"/>
              </a:buClr>
              <a:buSzPts val="1100"/>
              <a:buFont typeface="Arial"/>
              <a:buNone/>
            </a:pPr>
            <a:r>
              <a:rPr lang="lv-LV" dirty="0"/>
              <a:t>Šajā sadaļā vajadzētu iekļaut visu atjaunoto, jaunizveidoto vietu bildes gan gatavo produktu, gan ar darbu, kas tajā tika ieguldīts, kā arī protams apraksts par to. Manuprāt šajā sadaļā arī vajadzētu pievienot brīvas piekļuves ieteikumu ierakstus, kuros varētu ierakstīt vēlamās vietas uzlabojumiem pagastā, un šos ierakstus varētu atbalstīt citi lietotāji.</a:t>
            </a:r>
          </a:p>
        </p:txBody>
      </p:sp>
      <p:sp>
        <p:nvSpPr>
          <p:cNvPr id="1357" name="Google Shape;1357;p57"/>
          <p:cNvSpPr/>
          <p:nvPr/>
        </p:nvSpPr>
        <p:spPr>
          <a:xfrm>
            <a:off x="3774534" y="4440568"/>
            <a:ext cx="1380619" cy="52850"/>
          </a:xfrm>
          <a:custGeom>
            <a:avLst/>
            <a:gdLst/>
            <a:ahLst/>
            <a:cxnLst/>
            <a:rect l="l" t="t" r="r" b="b"/>
            <a:pathLst>
              <a:path w="17505" h="670" extrusionOk="0">
                <a:moveTo>
                  <a:pt x="0" y="0"/>
                </a:moveTo>
                <a:lnTo>
                  <a:pt x="0" y="669"/>
                </a:lnTo>
                <a:lnTo>
                  <a:pt x="17505" y="669"/>
                </a:lnTo>
                <a:lnTo>
                  <a:pt x="175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50469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25"/>
        <p:cNvGrpSpPr/>
        <p:nvPr/>
      </p:nvGrpSpPr>
      <p:grpSpPr>
        <a:xfrm>
          <a:off x="0" y="0"/>
          <a:ext cx="0" cy="0"/>
          <a:chOff x="0" y="0"/>
          <a:chExt cx="0" cy="0"/>
        </a:xfrm>
      </p:grpSpPr>
      <p:sp>
        <p:nvSpPr>
          <p:cNvPr id="1327" name="Google Shape;1327;p55"/>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Labs piemērs</a:t>
            </a:r>
            <a:endParaRPr dirty="0"/>
          </a:p>
        </p:txBody>
      </p:sp>
      <p:pic>
        <p:nvPicPr>
          <p:cNvPr id="10246" name="Picture 6" descr="Question App designs, themes, templates and downloadable graphic elements  on Dribbble">
            <a:extLst>
              <a:ext uri="{FF2B5EF4-FFF2-40B4-BE49-F238E27FC236}">
                <a16:creationId xmlns:a16="http://schemas.microsoft.com/office/drawing/2014/main" id="{AA10C09E-C6BF-4A34-8D49-AA13F96C98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4758" y="1197743"/>
            <a:ext cx="4434484" cy="33258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7511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54"/>
        <p:cNvGrpSpPr/>
        <p:nvPr/>
      </p:nvGrpSpPr>
      <p:grpSpPr>
        <a:xfrm>
          <a:off x="0" y="0"/>
          <a:ext cx="0" cy="0"/>
          <a:chOff x="0" y="0"/>
          <a:chExt cx="0" cy="0"/>
        </a:xfrm>
      </p:grpSpPr>
      <p:sp>
        <p:nvSpPr>
          <p:cNvPr id="1355" name="Google Shape;1355;p57"/>
          <p:cNvSpPr txBox="1">
            <a:spLocks noGrp="1"/>
          </p:cNvSpPr>
          <p:nvPr>
            <p:ph type="title"/>
          </p:nvPr>
        </p:nvSpPr>
        <p:spPr>
          <a:xfrm>
            <a:off x="1483725" y="592262"/>
            <a:ext cx="6005100" cy="151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Spēļu sadaļa</a:t>
            </a:r>
            <a:endParaRPr dirty="0"/>
          </a:p>
        </p:txBody>
      </p:sp>
      <p:sp>
        <p:nvSpPr>
          <p:cNvPr id="1356" name="Google Shape;1356;p57"/>
          <p:cNvSpPr txBox="1">
            <a:spLocks noGrp="1"/>
          </p:cNvSpPr>
          <p:nvPr>
            <p:ph type="subTitle" idx="1"/>
          </p:nvPr>
        </p:nvSpPr>
        <p:spPr>
          <a:xfrm>
            <a:off x="1569450" y="2416889"/>
            <a:ext cx="6005100" cy="1516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Clr>
                <a:schemeClr val="dk1"/>
              </a:buClr>
              <a:buSzPts val="1100"/>
              <a:buFont typeface="Arial"/>
              <a:buNone/>
            </a:pPr>
            <a:r>
              <a:rPr lang="lv-LV" dirty="0"/>
              <a:t>Šajā sadaļā varētu iekļaut spēles, ko uzrīko pagasts, piemēram pieminētā spēle Izzini pagastu, atjautības spēles, krustvārdu mīklas, aktīvie izaicinājumi un citas brīvā laika pavadīšanas spēles. Šīs spēles var būt gan individuālas, gan iesaistot vairākus spēlētājus.</a:t>
            </a:r>
          </a:p>
          <a:p>
            <a:pPr marL="0" lvl="0" indent="0" algn="l" rtl="0">
              <a:spcBef>
                <a:spcPts val="0"/>
              </a:spcBef>
              <a:spcAft>
                <a:spcPts val="1200"/>
              </a:spcAft>
              <a:buClr>
                <a:schemeClr val="dk1"/>
              </a:buClr>
              <a:buSzPts val="1100"/>
              <a:buFont typeface="Arial"/>
              <a:buNone/>
            </a:pPr>
            <a:endParaRPr lang="lv-LV" dirty="0"/>
          </a:p>
        </p:txBody>
      </p:sp>
      <p:sp>
        <p:nvSpPr>
          <p:cNvPr id="1357" name="Google Shape;1357;p57"/>
          <p:cNvSpPr/>
          <p:nvPr/>
        </p:nvSpPr>
        <p:spPr>
          <a:xfrm>
            <a:off x="3795965" y="4104813"/>
            <a:ext cx="1380619" cy="52850"/>
          </a:xfrm>
          <a:custGeom>
            <a:avLst/>
            <a:gdLst/>
            <a:ahLst/>
            <a:cxnLst/>
            <a:rect l="l" t="t" r="r" b="b"/>
            <a:pathLst>
              <a:path w="17505" h="670" extrusionOk="0">
                <a:moveTo>
                  <a:pt x="0" y="0"/>
                </a:moveTo>
                <a:lnTo>
                  <a:pt x="0" y="669"/>
                </a:lnTo>
                <a:lnTo>
                  <a:pt x="17505" y="669"/>
                </a:lnTo>
                <a:lnTo>
                  <a:pt x="175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134180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25"/>
        <p:cNvGrpSpPr/>
        <p:nvPr/>
      </p:nvGrpSpPr>
      <p:grpSpPr>
        <a:xfrm>
          <a:off x="0" y="0"/>
          <a:ext cx="0" cy="0"/>
          <a:chOff x="0" y="0"/>
          <a:chExt cx="0" cy="0"/>
        </a:xfrm>
      </p:grpSpPr>
      <p:sp>
        <p:nvSpPr>
          <p:cNvPr id="1327" name="Google Shape;1327;p55"/>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Labs piemērs</a:t>
            </a:r>
            <a:endParaRPr dirty="0"/>
          </a:p>
        </p:txBody>
      </p:sp>
      <p:pic>
        <p:nvPicPr>
          <p:cNvPr id="16386" name="Picture 2" descr="Game App designs, themes, templates and downloadable graphic elements on  Dribbble">
            <a:extLst>
              <a:ext uri="{FF2B5EF4-FFF2-40B4-BE49-F238E27FC236}">
                <a16:creationId xmlns:a16="http://schemas.microsoft.com/office/drawing/2014/main" id="{50B88D88-FAE0-4ED5-A202-455C29A703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203325"/>
            <a:ext cx="4419600" cy="3314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4139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54"/>
        <p:cNvGrpSpPr/>
        <p:nvPr/>
      </p:nvGrpSpPr>
      <p:grpSpPr>
        <a:xfrm>
          <a:off x="0" y="0"/>
          <a:ext cx="0" cy="0"/>
          <a:chOff x="0" y="0"/>
          <a:chExt cx="0" cy="0"/>
        </a:xfrm>
      </p:grpSpPr>
      <p:sp>
        <p:nvSpPr>
          <p:cNvPr id="1355" name="Google Shape;1355;p57"/>
          <p:cNvSpPr txBox="1">
            <a:spLocks noGrp="1"/>
          </p:cNvSpPr>
          <p:nvPr>
            <p:ph type="title"/>
          </p:nvPr>
        </p:nvSpPr>
        <p:spPr>
          <a:xfrm>
            <a:off x="1462294" y="592262"/>
            <a:ext cx="6005100" cy="151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Maršruti</a:t>
            </a:r>
            <a:endParaRPr dirty="0"/>
          </a:p>
        </p:txBody>
      </p:sp>
      <p:sp>
        <p:nvSpPr>
          <p:cNvPr id="1356" name="Google Shape;1356;p57"/>
          <p:cNvSpPr txBox="1">
            <a:spLocks noGrp="1"/>
          </p:cNvSpPr>
          <p:nvPr>
            <p:ph type="subTitle" idx="1"/>
          </p:nvPr>
        </p:nvSpPr>
        <p:spPr>
          <a:xfrm>
            <a:off x="1570058" y="2351061"/>
            <a:ext cx="5789572" cy="1516799"/>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Clr>
                <a:schemeClr val="dk1"/>
              </a:buClr>
              <a:buSzPts val="1100"/>
              <a:buFont typeface="Arial"/>
              <a:buNone/>
            </a:pPr>
            <a:r>
              <a:rPr lang="lv-LV" dirty="0"/>
              <a:t>Manuprāt šī būtu ļoti interesanta sadaļa, tajā varētu iekļaut dažādus maršrutus pa pagastu, kuri būtu paredzēti dažādām situācijām – ejot ar kājām, braucot ar riteni, braucot ar mašīnu, tie varētu iekļaut interesantu apskates objektus un izvest cilvēkus pa interesantiem ceļiem.</a:t>
            </a:r>
          </a:p>
        </p:txBody>
      </p:sp>
      <p:sp>
        <p:nvSpPr>
          <p:cNvPr id="1357" name="Google Shape;1357;p57"/>
          <p:cNvSpPr/>
          <p:nvPr/>
        </p:nvSpPr>
        <p:spPr>
          <a:xfrm>
            <a:off x="3774534" y="4104812"/>
            <a:ext cx="1380619" cy="52850"/>
          </a:xfrm>
          <a:custGeom>
            <a:avLst/>
            <a:gdLst/>
            <a:ahLst/>
            <a:cxnLst/>
            <a:rect l="l" t="t" r="r" b="b"/>
            <a:pathLst>
              <a:path w="17505" h="670" extrusionOk="0">
                <a:moveTo>
                  <a:pt x="0" y="0"/>
                </a:moveTo>
                <a:lnTo>
                  <a:pt x="0" y="669"/>
                </a:lnTo>
                <a:lnTo>
                  <a:pt x="17505" y="669"/>
                </a:lnTo>
                <a:lnTo>
                  <a:pt x="175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495276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25"/>
        <p:cNvGrpSpPr/>
        <p:nvPr/>
      </p:nvGrpSpPr>
      <p:grpSpPr>
        <a:xfrm>
          <a:off x="0" y="0"/>
          <a:ext cx="0" cy="0"/>
          <a:chOff x="0" y="0"/>
          <a:chExt cx="0" cy="0"/>
        </a:xfrm>
      </p:grpSpPr>
      <p:sp>
        <p:nvSpPr>
          <p:cNvPr id="1327" name="Google Shape;1327;p55"/>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Labs piemērs</a:t>
            </a:r>
            <a:endParaRPr dirty="0"/>
          </a:p>
        </p:txBody>
      </p:sp>
      <p:pic>
        <p:nvPicPr>
          <p:cNvPr id="15362" name="Picture 2" descr="UI, UX, GUI Wireframe Set Collection of Travels App Interface. Stock Vector  - Illustration of social, technology: 179359866">
            <a:extLst>
              <a:ext uri="{FF2B5EF4-FFF2-40B4-BE49-F238E27FC236}">
                <a16:creationId xmlns:a16="http://schemas.microsoft.com/office/drawing/2014/main" id="{0DC0D049-9022-491F-A246-9226B53C0E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2643" y="1215466"/>
            <a:ext cx="4938713" cy="32904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16262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54"/>
        <p:cNvGrpSpPr/>
        <p:nvPr/>
      </p:nvGrpSpPr>
      <p:grpSpPr>
        <a:xfrm>
          <a:off x="0" y="0"/>
          <a:ext cx="0" cy="0"/>
          <a:chOff x="0" y="0"/>
          <a:chExt cx="0" cy="0"/>
        </a:xfrm>
      </p:grpSpPr>
      <p:sp>
        <p:nvSpPr>
          <p:cNvPr id="1355" name="Google Shape;1355;p57"/>
          <p:cNvSpPr txBox="1">
            <a:spLocks noGrp="1"/>
          </p:cNvSpPr>
          <p:nvPr>
            <p:ph type="title"/>
          </p:nvPr>
        </p:nvSpPr>
        <p:spPr>
          <a:xfrm>
            <a:off x="1462294" y="592262"/>
            <a:ext cx="6005100" cy="151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Iedzīvotāju aptaujas</a:t>
            </a:r>
            <a:endParaRPr dirty="0"/>
          </a:p>
        </p:txBody>
      </p:sp>
      <p:sp>
        <p:nvSpPr>
          <p:cNvPr id="1356" name="Google Shape;1356;p57"/>
          <p:cNvSpPr txBox="1">
            <a:spLocks noGrp="1"/>
          </p:cNvSpPr>
          <p:nvPr>
            <p:ph type="subTitle" idx="1"/>
          </p:nvPr>
        </p:nvSpPr>
        <p:spPr>
          <a:xfrm>
            <a:off x="1570058" y="2329631"/>
            <a:ext cx="5789572" cy="1516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Clr>
                <a:schemeClr val="dk1"/>
              </a:buClr>
              <a:buSzPts val="1100"/>
              <a:buFont typeface="Arial"/>
              <a:buNone/>
            </a:pPr>
            <a:r>
              <a:rPr lang="lv-LV" dirty="0"/>
              <a:t>Šī sadaļa nodrošinātu iespēju aptaujāt pagasta iedzīvotājus, iegūt datus par viņu interesēm un vēlmēm, lai varētu izdarīt secinājumus un pieņemt konkrētus lēmumus tālākā pagasta attīstībā, organizējot iedzīvotāju vēlmēm atbilstošus pasākumus vai atrisinot kādas problēmas, ja tādas radušās.</a:t>
            </a:r>
          </a:p>
        </p:txBody>
      </p:sp>
      <p:sp>
        <p:nvSpPr>
          <p:cNvPr id="1357" name="Google Shape;1357;p57"/>
          <p:cNvSpPr/>
          <p:nvPr/>
        </p:nvSpPr>
        <p:spPr>
          <a:xfrm>
            <a:off x="3881690" y="3932156"/>
            <a:ext cx="1380619" cy="52850"/>
          </a:xfrm>
          <a:custGeom>
            <a:avLst/>
            <a:gdLst/>
            <a:ahLst/>
            <a:cxnLst/>
            <a:rect l="l" t="t" r="r" b="b"/>
            <a:pathLst>
              <a:path w="17505" h="670" extrusionOk="0">
                <a:moveTo>
                  <a:pt x="0" y="0"/>
                </a:moveTo>
                <a:lnTo>
                  <a:pt x="0" y="669"/>
                </a:lnTo>
                <a:lnTo>
                  <a:pt x="17505" y="669"/>
                </a:lnTo>
                <a:lnTo>
                  <a:pt x="175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827623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25"/>
        <p:cNvGrpSpPr/>
        <p:nvPr/>
      </p:nvGrpSpPr>
      <p:grpSpPr>
        <a:xfrm>
          <a:off x="0" y="0"/>
          <a:ext cx="0" cy="0"/>
          <a:chOff x="0" y="0"/>
          <a:chExt cx="0" cy="0"/>
        </a:xfrm>
      </p:grpSpPr>
      <p:sp>
        <p:nvSpPr>
          <p:cNvPr id="1327" name="Google Shape;1327;p55"/>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Labs piemērs</a:t>
            </a:r>
            <a:endParaRPr dirty="0"/>
          </a:p>
        </p:txBody>
      </p:sp>
      <p:pic>
        <p:nvPicPr>
          <p:cNvPr id="14338" name="Picture 2" descr="Google is shutting down its Neighbourly app">
            <a:extLst>
              <a:ext uri="{FF2B5EF4-FFF2-40B4-BE49-F238E27FC236}">
                <a16:creationId xmlns:a16="http://schemas.microsoft.com/office/drawing/2014/main" id="{F023C03C-8DEB-44D1-8557-F13E5568A7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9472" y="1238066"/>
            <a:ext cx="6165056" cy="32452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86035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354"/>
        <p:cNvGrpSpPr/>
        <p:nvPr/>
      </p:nvGrpSpPr>
      <p:grpSpPr>
        <a:xfrm>
          <a:off x="0" y="0"/>
          <a:ext cx="0" cy="0"/>
          <a:chOff x="0" y="0"/>
          <a:chExt cx="0" cy="0"/>
        </a:xfrm>
      </p:grpSpPr>
      <p:sp>
        <p:nvSpPr>
          <p:cNvPr id="1355" name="Google Shape;1355;p57"/>
          <p:cNvSpPr txBox="1">
            <a:spLocks noGrp="1"/>
          </p:cNvSpPr>
          <p:nvPr>
            <p:ph type="title"/>
          </p:nvPr>
        </p:nvSpPr>
        <p:spPr>
          <a:xfrm>
            <a:off x="1462294" y="592262"/>
            <a:ext cx="6005100" cy="151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Atsauksmes</a:t>
            </a:r>
            <a:endParaRPr dirty="0"/>
          </a:p>
        </p:txBody>
      </p:sp>
      <p:sp>
        <p:nvSpPr>
          <p:cNvPr id="1356" name="Google Shape;1356;p57"/>
          <p:cNvSpPr txBox="1">
            <a:spLocks noGrp="1"/>
          </p:cNvSpPr>
          <p:nvPr>
            <p:ph type="subTitle" idx="1"/>
          </p:nvPr>
        </p:nvSpPr>
        <p:spPr>
          <a:xfrm>
            <a:off x="1570058" y="2329631"/>
            <a:ext cx="5789572" cy="12351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Clr>
                <a:schemeClr val="dk1"/>
              </a:buClr>
              <a:buSzPts val="1100"/>
              <a:buFont typeface="Arial"/>
              <a:buNone/>
            </a:pPr>
            <a:r>
              <a:rPr lang="lv-LV" dirty="0"/>
              <a:t>Šī sadaļa paredzēta atsauksmēm par aplikāciju, tās darbību, atsaucoties uz šīm atsauksmēm pagasts varēs uzlabot aplikāciju.</a:t>
            </a:r>
          </a:p>
        </p:txBody>
      </p:sp>
      <p:sp>
        <p:nvSpPr>
          <p:cNvPr id="1357" name="Google Shape;1357;p57"/>
          <p:cNvSpPr/>
          <p:nvPr/>
        </p:nvSpPr>
        <p:spPr>
          <a:xfrm>
            <a:off x="3774534" y="3564731"/>
            <a:ext cx="1380619" cy="52850"/>
          </a:xfrm>
          <a:custGeom>
            <a:avLst/>
            <a:gdLst/>
            <a:ahLst/>
            <a:cxnLst/>
            <a:rect l="l" t="t" r="r" b="b"/>
            <a:pathLst>
              <a:path w="17505" h="670" extrusionOk="0">
                <a:moveTo>
                  <a:pt x="0" y="0"/>
                </a:moveTo>
                <a:lnTo>
                  <a:pt x="0" y="669"/>
                </a:lnTo>
                <a:lnTo>
                  <a:pt x="17505" y="669"/>
                </a:lnTo>
                <a:lnTo>
                  <a:pt x="175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111841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25"/>
        <p:cNvGrpSpPr/>
        <p:nvPr/>
      </p:nvGrpSpPr>
      <p:grpSpPr>
        <a:xfrm>
          <a:off x="0" y="0"/>
          <a:ext cx="0" cy="0"/>
          <a:chOff x="0" y="0"/>
          <a:chExt cx="0" cy="0"/>
        </a:xfrm>
      </p:grpSpPr>
      <p:sp>
        <p:nvSpPr>
          <p:cNvPr id="1327" name="Google Shape;1327;p55"/>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Labs piemērs</a:t>
            </a:r>
            <a:endParaRPr dirty="0"/>
          </a:p>
        </p:txBody>
      </p:sp>
      <p:pic>
        <p:nvPicPr>
          <p:cNvPr id="13314" name="Picture 2" descr="Smartphone and rating mobile app on its screen Vector Image">
            <a:extLst>
              <a:ext uri="{FF2B5EF4-FFF2-40B4-BE49-F238E27FC236}">
                <a16:creationId xmlns:a16="http://schemas.microsoft.com/office/drawing/2014/main" id="{3BA5D3D3-842B-4570-BB0A-D02172E466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766"/>
          <a:stretch/>
        </p:blipFill>
        <p:spPr bwMode="auto">
          <a:xfrm>
            <a:off x="2911769" y="1205209"/>
            <a:ext cx="3320461" cy="33109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36831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54"/>
        <p:cNvGrpSpPr/>
        <p:nvPr/>
      </p:nvGrpSpPr>
      <p:grpSpPr>
        <a:xfrm>
          <a:off x="0" y="0"/>
          <a:ext cx="0" cy="0"/>
          <a:chOff x="0" y="0"/>
          <a:chExt cx="0" cy="0"/>
        </a:xfrm>
      </p:grpSpPr>
      <p:sp>
        <p:nvSpPr>
          <p:cNvPr id="1355" name="Google Shape;1355;p57"/>
          <p:cNvSpPr txBox="1">
            <a:spLocks noGrp="1"/>
          </p:cNvSpPr>
          <p:nvPr>
            <p:ph type="title"/>
          </p:nvPr>
        </p:nvSpPr>
        <p:spPr>
          <a:xfrm>
            <a:off x="1462294" y="592262"/>
            <a:ext cx="6005100" cy="151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Kontakti</a:t>
            </a:r>
            <a:endParaRPr dirty="0"/>
          </a:p>
        </p:txBody>
      </p:sp>
      <p:sp>
        <p:nvSpPr>
          <p:cNvPr id="1356" name="Google Shape;1356;p57"/>
          <p:cNvSpPr txBox="1">
            <a:spLocks noGrp="1"/>
          </p:cNvSpPr>
          <p:nvPr>
            <p:ph type="subTitle" idx="1"/>
          </p:nvPr>
        </p:nvSpPr>
        <p:spPr>
          <a:xfrm>
            <a:off x="1570057" y="2416889"/>
            <a:ext cx="5789572" cy="12351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Clr>
                <a:schemeClr val="dk1"/>
              </a:buClr>
              <a:buSzPts val="1100"/>
              <a:buFont typeface="Arial"/>
              <a:buNone/>
            </a:pPr>
            <a:r>
              <a:rPr lang="lv-LV" dirty="0"/>
              <a:t>Šajā sadaļā pieejami visi svarīgākie kontakti un pagasta sociālie tīkli.</a:t>
            </a:r>
          </a:p>
        </p:txBody>
      </p:sp>
      <p:sp>
        <p:nvSpPr>
          <p:cNvPr id="1357" name="Google Shape;1357;p57"/>
          <p:cNvSpPr/>
          <p:nvPr/>
        </p:nvSpPr>
        <p:spPr>
          <a:xfrm>
            <a:off x="3774534" y="3247563"/>
            <a:ext cx="1380619" cy="52850"/>
          </a:xfrm>
          <a:custGeom>
            <a:avLst/>
            <a:gdLst/>
            <a:ahLst/>
            <a:cxnLst/>
            <a:rect l="l" t="t" r="r" b="b"/>
            <a:pathLst>
              <a:path w="17505" h="670" extrusionOk="0">
                <a:moveTo>
                  <a:pt x="0" y="0"/>
                </a:moveTo>
                <a:lnTo>
                  <a:pt x="0" y="669"/>
                </a:lnTo>
                <a:lnTo>
                  <a:pt x="17505" y="669"/>
                </a:lnTo>
                <a:lnTo>
                  <a:pt x="175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32590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25"/>
        <p:cNvGrpSpPr/>
        <p:nvPr/>
      </p:nvGrpSpPr>
      <p:grpSpPr>
        <a:xfrm>
          <a:off x="0" y="0"/>
          <a:ext cx="0" cy="0"/>
          <a:chOff x="0" y="0"/>
          <a:chExt cx="0" cy="0"/>
        </a:xfrm>
      </p:grpSpPr>
      <p:sp>
        <p:nvSpPr>
          <p:cNvPr id="1327" name="Google Shape;1327;p55"/>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Labs piemērs</a:t>
            </a:r>
            <a:endParaRPr dirty="0"/>
          </a:p>
        </p:txBody>
      </p:sp>
      <p:pic>
        <p:nvPicPr>
          <p:cNvPr id="12290" name="Picture 2" descr="Contact Us section - The App Match">
            <a:extLst>
              <a:ext uri="{FF2B5EF4-FFF2-40B4-BE49-F238E27FC236}">
                <a16:creationId xmlns:a16="http://schemas.microsoft.com/office/drawing/2014/main" id="{6EBDA195-B15A-4467-AE2F-E977CBC2D5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8976" y="1186434"/>
            <a:ext cx="1946047" cy="33484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5937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413"/>
        <p:cNvGrpSpPr/>
        <p:nvPr/>
      </p:nvGrpSpPr>
      <p:grpSpPr>
        <a:xfrm>
          <a:off x="0" y="0"/>
          <a:ext cx="0" cy="0"/>
          <a:chOff x="0" y="0"/>
          <a:chExt cx="0" cy="0"/>
        </a:xfrm>
      </p:grpSpPr>
      <p:sp>
        <p:nvSpPr>
          <p:cNvPr id="1414" name="Google Shape;1414;p67"/>
          <p:cNvSpPr txBox="1">
            <a:spLocks noGrp="1"/>
          </p:cNvSpPr>
          <p:nvPr>
            <p:ph type="title"/>
          </p:nvPr>
        </p:nvSpPr>
        <p:spPr>
          <a:xfrm>
            <a:off x="2019300" y="1960425"/>
            <a:ext cx="5105400" cy="121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v-LV" dirty="0"/>
              <a:t>Reklamēšana</a:t>
            </a:r>
            <a:endParaRPr dirty="0"/>
          </a:p>
        </p:txBody>
      </p:sp>
      <p:sp>
        <p:nvSpPr>
          <p:cNvPr id="1415" name="Google Shape;1415;p67"/>
          <p:cNvSpPr txBox="1">
            <a:spLocks noGrp="1"/>
          </p:cNvSpPr>
          <p:nvPr>
            <p:ph type="title" idx="2"/>
          </p:nvPr>
        </p:nvSpPr>
        <p:spPr>
          <a:xfrm>
            <a:off x="2019300" y="914400"/>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a:t>
            </a:r>
            <a:r>
              <a:rPr lang="lv-LV" dirty="0"/>
              <a:t>4</a:t>
            </a:r>
            <a:endParaRPr dirty="0"/>
          </a:p>
        </p:txBody>
      </p:sp>
      <p:sp>
        <p:nvSpPr>
          <p:cNvPr id="1416" name="Google Shape;1416;p67"/>
          <p:cNvSpPr/>
          <p:nvPr/>
        </p:nvSpPr>
        <p:spPr>
          <a:xfrm>
            <a:off x="3881688" y="3438625"/>
            <a:ext cx="1380619" cy="52850"/>
          </a:xfrm>
          <a:custGeom>
            <a:avLst/>
            <a:gdLst/>
            <a:ahLst/>
            <a:cxnLst/>
            <a:rect l="l" t="t" r="r" b="b"/>
            <a:pathLst>
              <a:path w="17505" h="670" extrusionOk="0">
                <a:moveTo>
                  <a:pt x="0" y="0"/>
                </a:moveTo>
                <a:lnTo>
                  <a:pt x="0" y="669"/>
                </a:lnTo>
                <a:lnTo>
                  <a:pt x="17505" y="669"/>
                </a:lnTo>
                <a:lnTo>
                  <a:pt x="175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37528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81"/>
        <p:cNvGrpSpPr/>
        <p:nvPr/>
      </p:nvGrpSpPr>
      <p:grpSpPr>
        <a:xfrm>
          <a:off x="0" y="0"/>
          <a:ext cx="0" cy="0"/>
          <a:chOff x="0" y="0"/>
          <a:chExt cx="0" cy="0"/>
        </a:xfrm>
      </p:grpSpPr>
      <p:sp>
        <p:nvSpPr>
          <p:cNvPr id="1382" name="Google Shape;1382;p61"/>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Reklamēšana</a:t>
            </a:r>
            <a:endParaRPr dirty="0"/>
          </a:p>
        </p:txBody>
      </p:sp>
      <p:sp>
        <p:nvSpPr>
          <p:cNvPr id="1383" name="Google Shape;1383;p61"/>
          <p:cNvSpPr txBox="1">
            <a:spLocks noGrp="1"/>
          </p:cNvSpPr>
          <p:nvPr>
            <p:ph type="subTitle" idx="1"/>
          </p:nvPr>
        </p:nvSpPr>
        <p:spPr>
          <a:xfrm>
            <a:off x="713250" y="1126100"/>
            <a:ext cx="7717500" cy="225128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v-LV" dirty="0"/>
              <a:t>Manuprāt šādai aplikācijai būs ļoti svarīga reklamēšana, jo ieinteresēt, it īpaši jauniešus, pagasta aplikācijā nebūs vienkārši, taču ticu, ka to darot pareizi un izstrādājot tiešām kvalitatīvu aplikāciju tas varētu izdoties. </a:t>
            </a:r>
          </a:p>
          <a:p>
            <a:pPr marL="0" lvl="0" indent="0" algn="l" rtl="0">
              <a:spcBef>
                <a:spcPts val="0"/>
              </a:spcBef>
              <a:spcAft>
                <a:spcPts val="0"/>
              </a:spcAft>
              <a:buNone/>
            </a:pPr>
            <a:r>
              <a:rPr lang="lv-LV" dirty="0"/>
              <a:t>Maksimāli daudz aplikācija jāreklamē caur sociālajiem tikliem, jo tur jaunieši visticamāk to ieraudzīs, kā arī būs svarīgi parādīt labus iemeslus šo aplikāciju izmantot. Ieteiktu reklāmu veidot video formātā, kā arī reklamēt to ar attēliem, jo tas piesaista uzmanību.</a:t>
            </a:r>
          </a:p>
          <a:p>
            <a:pPr marL="0" lvl="0" indent="0" algn="l" rtl="0">
              <a:spcBef>
                <a:spcPts val="0"/>
              </a:spcBef>
              <a:spcAft>
                <a:spcPts val="0"/>
              </a:spcAft>
              <a:buNone/>
            </a:pPr>
            <a:endParaRPr lang="lv-LV" dirty="0"/>
          </a:p>
          <a:p>
            <a:pPr marL="0" lvl="0" indent="0" algn="l" rtl="0">
              <a:spcBef>
                <a:spcPts val="0"/>
              </a:spcBef>
              <a:spcAft>
                <a:spcPts val="0"/>
              </a:spcAft>
              <a:buNone/>
            </a:pPr>
            <a:r>
              <a:rPr lang="lv-LV" dirty="0"/>
              <a:t>Labs piemērs - </a:t>
            </a:r>
            <a:r>
              <a:rPr lang="lv-LV" dirty="0">
                <a:hlinkClick r:id="rId3"/>
              </a:rPr>
              <a:t>https://www.youtbe.com/watch?v=Oo34hLfKeZg</a:t>
            </a:r>
            <a:r>
              <a:rPr lang="lv-LV" dirty="0"/>
              <a:t> </a:t>
            </a:r>
            <a:endParaRP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413"/>
        <p:cNvGrpSpPr/>
        <p:nvPr/>
      </p:nvGrpSpPr>
      <p:grpSpPr>
        <a:xfrm>
          <a:off x="0" y="0"/>
          <a:ext cx="0" cy="0"/>
          <a:chOff x="0" y="0"/>
          <a:chExt cx="0" cy="0"/>
        </a:xfrm>
      </p:grpSpPr>
      <p:sp>
        <p:nvSpPr>
          <p:cNvPr id="1414" name="Google Shape;1414;p67"/>
          <p:cNvSpPr txBox="1">
            <a:spLocks noGrp="1"/>
          </p:cNvSpPr>
          <p:nvPr>
            <p:ph type="title"/>
          </p:nvPr>
        </p:nvSpPr>
        <p:spPr>
          <a:xfrm>
            <a:off x="2019300" y="1960425"/>
            <a:ext cx="5105400" cy="121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v-LV" dirty="0"/>
              <a:t>Secinājumi</a:t>
            </a:r>
            <a:endParaRPr dirty="0"/>
          </a:p>
        </p:txBody>
      </p:sp>
      <p:sp>
        <p:nvSpPr>
          <p:cNvPr id="1415" name="Google Shape;1415;p67"/>
          <p:cNvSpPr txBox="1">
            <a:spLocks noGrp="1"/>
          </p:cNvSpPr>
          <p:nvPr>
            <p:ph type="title" idx="2"/>
          </p:nvPr>
        </p:nvSpPr>
        <p:spPr>
          <a:xfrm>
            <a:off x="2019300" y="914400"/>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a:t>
            </a:r>
            <a:r>
              <a:rPr lang="lv-LV" dirty="0"/>
              <a:t>5</a:t>
            </a:r>
            <a:endParaRPr dirty="0"/>
          </a:p>
        </p:txBody>
      </p:sp>
      <p:sp>
        <p:nvSpPr>
          <p:cNvPr id="1416" name="Google Shape;1416;p67"/>
          <p:cNvSpPr/>
          <p:nvPr/>
        </p:nvSpPr>
        <p:spPr>
          <a:xfrm>
            <a:off x="3881688" y="3438625"/>
            <a:ext cx="1380619" cy="52850"/>
          </a:xfrm>
          <a:custGeom>
            <a:avLst/>
            <a:gdLst/>
            <a:ahLst/>
            <a:cxnLst/>
            <a:rect l="l" t="t" r="r" b="b"/>
            <a:pathLst>
              <a:path w="17505" h="670" extrusionOk="0">
                <a:moveTo>
                  <a:pt x="0" y="0"/>
                </a:moveTo>
                <a:lnTo>
                  <a:pt x="0" y="669"/>
                </a:lnTo>
                <a:lnTo>
                  <a:pt x="17505" y="669"/>
                </a:lnTo>
                <a:lnTo>
                  <a:pt x="175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88935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81"/>
        <p:cNvGrpSpPr/>
        <p:nvPr/>
      </p:nvGrpSpPr>
      <p:grpSpPr>
        <a:xfrm>
          <a:off x="0" y="0"/>
          <a:ext cx="0" cy="0"/>
          <a:chOff x="0" y="0"/>
          <a:chExt cx="0" cy="0"/>
        </a:xfrm>
      </p:grpSpPr>
      <p:sp>
        <p:nvSpPr>
          <p:cNvPr id="1382" name="Google Shape;1382;p61"/>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v-LV" dirty="0"/>
              <a:t>Secinājumi</a:t>
            </a:r>
            <a:endParaRPr dirty="0"/>
          </a:p>
        </p:txBody>
      </p:sp>
      <p:sp>
        <p:nvSpPr>
          <p:cNvPr id="1383" name="Google Shape;1383;p61"/>
          <p:cNvSpPr txBox="1">
            <a:spLocks noGrp="1"/>
          </p:cNvSpPr>
          <p:nvPr>
            <p:ph type="subTitle" idx="1"/>
          </p:nvPr>
        </p:nvSpPr>
        <p:spPr>
          <a:xfrm>
            <a:off x="713250" y="1126100"/>
            <a:ext cx="7717500" cy="344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v-LV" dirty="0"/>
              <a:t>Manuprāt, šāda veida aplikācija varētu būt patiešām interesanta un piesaistīt lietotājus, taču jauniešu domas, vēlmes un gaumes ir dažādas, kādu vienmēr kaut kas neapmierinās, tas ir jāņem vērā. Manuprāt, doma veidot šo aplikāciju tieši šādi - iegūstot idejas no jauniešiem, ir kaut kas, ko tālāk skatoties būtu jāpiekopj biežāk!</a:t>
            </a:r>
          </a:p>
          <a:p>
            <a:pPr marL="0" lvl="0" indent="0" algn="l" rtl="0">
              <a:spcBef>
                <a:spcPts val="0"/>
              </a:spcBef>
              <a:spcAft>
                <a:spcPts val="0"/>
              </a:spcAft>
              <a:buNone/>
            </a:pPr>
            <a:endParaRPr lang="lv-LV" dirty="0"/>
          </a:p>
          <a:p>
            <a:pPr marL="0" lvl="0" indent="0" algn="l" rtl="0">
              <a:spcBef>
                <a:spcPts val="0"/>
              </a:spcBef>
              <a:spcAft>
                <a:spcPts val="0"/>
              </a:spcAft>
              <a:buNone/>
            </a:pPr>
            <a:endParaRPr lang="lv-LV" dirty="0"/>
          </a:p>
          <a:p>
            <a:pPr marL="0" lvl="0" indent="0" algn="l" rtl="0">
              <a:spcBef>
                <a:spcPts val="0"/>
              </a:spcBef>
              <a:spcAft>
                <a:spcPts val="0"/>
              </a:spcAft>
              <a:buNone/>
            </a:pPr>
            <a:endParaRPr lang="lv-LV" dirty="0"/>
          </a:p>
          <a:p>
            <a:pPr marL="0" lvl="0" indent="0" algn="l" rtl="0">
              <a:spcBef>
                <a:spcPts val="0"/>
              </a:spcBef>
              <a:spcAft>
                <a:spcPts val="0"/>
              </a:spcAft>
              <a:buNone/>
            </a:pPr>
            <a:endParaRPr lang="lv-LV" dirty="0"/>
          </a:p>
          <a:p>
            <a:pPr marL="0" lvl="0" indent="0" algn="l" rtl="0">
              <a:spcBef>
                <a:spcPts val="0"/>
              </a:spcBef>
              <a:spcAft>
                <a:spcPts val="0"/>
              </a:spcAft>
              <a:buNone/>
            </a:pPr>
            <a:endParaRPr lang="lv-LV" dirty="0"/>
          </a:p>
          <a:p>
            <a:pPr marL="0" lvl="0" indent="0" algn="l" rtl="0">
              <a:spcBef>
                <a:spcPts val="0"/>
              </a:spcBef>
              <a:spcAft>
                <a:spcPts val="0"/>
              </a:spcAft>
              <a:buNone/>
            </a:pPr>
            <a:r>
              <a:rPr lang="lv-LV" dirty="0"/>
              <a:t>Ceru, ka aplikāciju izdosies izveidot maksimālu labu un interesantu!</a:t>
            </a:r>
            <a:endParaRPr dirty="0"/>
          </a:p>
        </p:txBody>
      </p:sp>
    </p:spTree>
    <p:extLst>
      <p:ext uri="{BB962C8B-B14F-4D97-AF65-F5344CB8AC3E}">
        <p14:creationId xmlns:p14="http://schemas.microsoft.com/office/powerpoint/2010/main" val="42120650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401"/>
        <p:cNvGrpSpPr/>
        <p:nvPr/>
      </p:nvGrpSpPr>
      <p:grpSpPr>
        <a:xfrm>
          <a:off x="0" y="0"/>
          <a:ext cx="0" cy="0"/>
          <a:chOff x="0" y="0"/>
          <a:chExt cx="0" cy="0"/>
        </a:xfrm>
      </p:grpSpPr>
      <p:sp>
        <p:nvSpPr>
          <p:cNvPr id="2" name="TextBox 1">
            <a:extLst>
              <a:ext uri="{FF2B5EF4-FFF2-40B4-BE49-F238E27FC236}">
                <a16:creationId xmlns:a16="http://schemas.microsoft.com/office/drawing/2014/main" id="{43929578-EF0A-4309-9CEB-63C95AB3B373}"/>
              </a:ext>
            </a:extLst>
          </p:cNvPr>
          <p:cNvSpPr txBox="1"/>
          <p:nvPr/>
        </p:nvSpPr>
        <p:spPr>
          <a:xfrm>
            <a:off x="1760934" y="1863864"/>
            <a:ext cx="6197204" cy="769441"/>
          </a:xfrm>
          <a:prstGeom prst="rect">
            <a:avLst/>
          </a:prstGeom>
          <a:noFill/>
        </p:spPr>
        <p:txBody>
          <a:bodyPr wrap="square" rtlCol="0">
            <a:spAutoFit/>
          </a:bodyPr>
          <a:lstStyle/>
          <a:p>
            <a:r>
              <a:rPr lang="en-GB" sz="4400" b="1" dirty="0" err="1">
                <a:solidFill>
                  <a:schemeClr val="accent2"/>
                </a:solidFill>
                <a:latin typeface="Hammersmith One" panose="02010703030501060504" pitchFamily="2" charset="0"/>
                <a:cs typeface="Calibri" panose="020F0502020204030204" pitchFamily="34" charset="0"/>
              </a:rPr>
              <a:t>Paldies</a:t>
            </a:r>
            <a:r>
              <a:rPr lang="en-GB" sz="4400" b="1" dirty="0">
                <a:solidFill>
                  <a:schemeClr val="accent2"/>
                </a:solidFill>
                <a:latin typeface="Hammersmith One" panose="02010703030501060504" pitchFamily="2" charset="0"/>
                <a:cs typeface="Calibri" panose="020F0502020204030204" pitchFamily="34" charset="0"/>
              </a:rPr>
              <a:t> par </a:t>
            </a:r>
            <a:r>
              <a:rPr lang="lv-LV" sz="4400" b="1" dirty="0">
                <a:solidFill>
                  <a:schemeClr val="accent2"/>
                </a:solidFill>
                <a:latin typeface="Hammersmith One" panose="02010703030501060504" pitchFamily="2" charset="0"/>
                <a:cs typeface="Calibri" panose="020F0502020204030204" pitchFamily="34" charset="0"/>
              </a:rPr>
              <a:t>u</a:t>
            </a:r>
            <a:r>
              <a:rPr lang="en-GB" sz="4400" b="1" dirty="0" err="1">
                <a:solidFill>
                  <a:schemeClr val="accent2"/>
                </a:solidFill>
                <a:latin typeface="Hammersmith One" panose="02010703030501060504" pitchFamily="2" charset="0"/>
                <a:cs typeface="Calibri" panose="020F0502020204030204" pitchFamily="34" charset="0"/>
              </a:rPr>
              <a:t>zman</a:t>
            </a:r>
            <a:r>
              <a:rPr lang="lv-LV" sz="4400" b="1" dirty="0" err="1">
                <a:solidFill>
                  <a:schemeClr val="accent2"/>
                </a:solidFill>
                <a:latin typeface="Hammersmith One" panose="02010703030501060504" pitchFamily="2" charset="0"/>
                <a:cs typeface="Calibri" panose="020F0502020204030204" pitchFamily="34" charset="0"/>
              </a:rPr>
              <a:t>ību</a:t>
            </a:r>
            <a:r>
              <a:rPr lang="lv-LV" sz="4400" b="1" dirty="0">
                <a:solidFill>
                  <a:schemeClr val="accent2"/>
                </a:solidFill>
                <a:latin typeface="Hammersmith One" panose="02010703030501060504" pitchFamily="2" charset="0"/>
                <a:cs typeface="Calibri" panose="020F0502020204030204" pitchFamily="34" charset="0"/>
              </a:rPr>
              <a:t>!</a:t>
            </a:r>
          </a:p>
        </p:txBody>
      </p:sp>
    </p:spTree>
  </p:cSld>
  <p:clrMapOvr>
    <a:masterClrMapping/>
  </p:clrMapOvr>
</p:sld>
</file>

<file path=ppt/theme/theme1.xml><?xml version="1.0" encoding="utf-8"?>
<a:theme xmlns:a="http://schemas.openxmlformats.org/drawingml/2006/main" name="Elegant Education Pack for Students by Slidesgo">
  <a:themeElements>
    <a:clrScheme name="Simple Light">
      <a:dk1>
        <a:srgbClr val="FFFFFF"/>
      </a:dk1>
      <a:lt1>
        <a:srgbClr val="EDECDF"/>
      </a:lt1>
      <a:dk2>
        <a:srgbClr val="C8A591"/>
      </a:dk2>
      <a:lt2>
        <a:srgbClr val="FFFFFF"/>
      </a:lt2>
      <a:accent1>
        <a:srgbClr val="A0A299"/>
      </a:accent1>
      <a:accent2>
        <a:srgbClr val="40474B"/>
      </a:accent2>
      <a:accent3>
        <a:srgbClr val="C8A591"/>
      </a:accent3>
      <a:accent4>
        <a:srgbClr val="EDECDF"/>
      </a:accent4>
      <a:accent5>
        <a:srgbClr val="A0A299"/>
      </a:accent5>
      <a:accent6>
        <a:srgbClr val="FFFFFF"/>
      </a:accent6>
      <a:hlink>
        <a:srgbClr val="40474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740</Words>
  <Application>Microsoft Office PowerPoint</Application>
  <PresentationFormat>On-screen Show (16:9)</PresentationFormat>
  <Paragraphs>84</Paragraphs>
  <Slides>34</Slides>
  <Notes>32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Manjari</vt:lpstr>
      <vt:lpstr>Ubuntu</vt:lpstr>
      <vt:lpstr>Hammersmith One</vt:lpstr>
      <vt:lpstr>Arial</vt:lpstr>
      <vt:lpstr>Roboto Condensed Light</vt:lpstr>
      <vt:lpstr>Calibri</vt:lpstr>
      <vt:lpstr>Elegant Education Pack for Students by Slidesgo</vt:lpstr>
      <vt:lpstr>Aplikācija</vt:lpstr>
      <vt:lpstr>Saturs</vt:lpstr>
      <vt:lpstr>Uzdevums</vt:lpstr>
      <vt:lpstr>Uzdevums</vt:lpstr>
      <vt:lpstr>Vizuālais dizains </vt:lpstr>
      <vt:lpstr>Vizuālais dizains</vt:lpstr>
      <vt:lpstr>Labs piemērs</vt:lpstr>
      <vt:lpstr>Labs piemērs</vt:lpstr>
      <vt:lpstr>Labs piemērs</vt:lpstr>
      <vt:lpstr>Sadaļas</vt:lpstr>
      <vt:lpstr>Sadaļas</vt:lpstr>
      <vt:lpstr>Informācija par pagastu</vt:lpstr>
      <vt:lpstr>Labs piemērs</vt:lpstr>
      <vt:lpstr>Jaunākās ziņas par pagastu</vt:lpstr>
      <vt:lpstr>Labs piemērs</vt:lpstr>
      <vt:lpstr>Gaidāmie pasākumi un notikumi</vt:lpstr>
      <vt:lpstr>Labs piemērs</vt:lpstr>
      <vt:lpstr>Pagasta attīstīšana</vt:lpstr>
      <vt:lpstr>Labs piemērs</vt:lpstr>
      <vt:lpstr>Spēļu sadaļa</vt:lpstr>
      <vt:lpstr>Labs piemērs</vt:lpstr>
      <vt:lpstr>Maršruti</vt:lpstr>
      <vt:lpstr>Labs piemērs</vt:lpstr>
      <vt:lpstr>Iedzīvotāju aptaujas</vt:lpstr>
      <vt:lpstr>Labs piemērs</vt:lpstr>
      <vt:lpstr>Atsauksmes</vt:lpstr>
      <vt:lpstr>Labs piemērs</vt:lpstr>
      <vt:lpstr>Kontakti</vt:lpstr>
      <vt:lpstr>Labs piemērs</vt:lpstr>
      <vt:lpstr>Reklamēšana</vt:lpstr>
      <vt:lpstr>Reklamēšana</vt:lpstr>
      <vt:lpstr>Secinājumi</vt:lpstr>
      <vt:lpstr>Secinājumi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Aplikācija</dc:title>
  <dc:creator>Ralfs Riters</dc:creator>
  <cp:lastModifiedBy>ralfs riters</cp:lastModifiedBy>
  <cp:revision>2</cp:revision>
  <dcterms:modified xsi:type="dcterms:W3CDTF">2022-03-20T09:19:22Z</dcterms:modified>
</cp:coreProperties>
</file>