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8" r:id="rId3"/>
    <p:sldId id="259" r:id="rId4"/>
    <p:sldId id="261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1F59C6E-FDAF-4569-AEAE-9A3C69047696}" v="439" dt="2022-03-22T10:58:44.912"/>
    <p1510:client id="{E8E88D93-F566-4F79-826A-F4AB0750B708}" v="263" dt="2022-03-21T16:08:37.83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2" autoAdjust="0"/>
    <p:restoredTop sz="94660"/>
  </p:normalViewPr>
  <p:slideViewPr>
    <p:cSldViewPr snapToGrid="0">
      <p:cViewPr varScale="1">
        <p:scale>
          <a:sx n="86" d="100"/>
          <a:sy n="86" d="100"/>
        </p:scale>
        <p:origin x="96" y="8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eks Krauze" userId="ce829489281b6071" providerId="Windows Live" clId="Web-{41F59C6E-FDAF-4569-AEAE-9A3C69047696}"/>
    <pc:docChg chg="addSld modSld">
      <pc:chgData name="Mareks Krauze" userId="ce829489281b6071" providerId="Windows Live" clId="Web-{41F59C6E-FDAF-4569-AEAE-9A3C69047696}" dt="2022-03-22T10:58:44.912" v="240"/>
      <pc:docMkLst>
        <pc:docMk/>
      </pc:docMkLst>
      <pc:sldChg chg="modSp">
        <pc:chgData name="Mareks Krauze" userId="ce829489281b6071" providerId="Windows Live" clId="Web-{41F59C6E-FDAF-4569-AEAE-9A3C69047696}" dt="2022-03-22T10:58:44.912" v="240"/>
        <pc:sldMkLst>
          <pc:docMk/>
          <pc:sldMk cId="629335454" sldId="258"/>
        </pc:sldMkLst>
        <pc:picChg chg="mod">
          <ac:chgData name="Mareks Krauze" userId="ce829489281b6071" providerId="Windows Live" clId="Web-{41F59C6E-FDAF-4569-AEAE-9A3C69047696}" dt="2022-03-22T10:58:44.912" v="240"/>
          <ac:picMkLst>
            <pc:docMk/>
            <pc:sldMk cId="629335454" sldId="258"/>
            <ac:picMk id="4" creationId="{7800D6AE-57B2-4F4E-8572-DC719D8A52EE}"/>
          </ac:picMkLst>
        </pc:picChg>
      </pc:sldChg>
      <pc:sldChg chg="addSp delSp modSp new">
        <pc:chgData name="Mareks Krauze" userId="ce829489281b6071" providerId="Windows Live" clId="Web-{41F59C6E-FDAF-4569-AEAE-9A3C69047696}" dt="2022-03-22T10:58:02.333" v="238" actId="14100"/>
        <pc:sldMkLst>
          <pc:docMk/>
          <pc:sldMk cId="1358123624" sldId="261"/>
        </pc:sldMkLst>
        <pc:spChg chg="mod">
          <ac:chgData name="Mareks Krauze" userId="ce829489281b6071" providerId="Windows Live" clId="Web-{41F59C6E-FDAF-4569-AEAE-9A3C69047696}" dt="2022-03-22T10:48:28.254" v="18" actId="20577"/>
          <ac:spMkLst>
            <pc:docMk/>
            <pc:sldMk cId="1358123624" sldId="261"/>
            <ac:spMk id="2" creationId="{885DAA60-A078-4C08-8971-414C5D029E5D}"/>
          </ac:spMkLst>
        </pc:spChg>
        <pc:spChg chg="del">
          <ac:chgData name="Mareks Krauze" userId="ce829489281b6071" providerId="Windows Live" clId="Web-{41F59C6E-FDAF-4569-AEAE-9A3C69047696}" dt="2022-03-22T10:50:15.147" v="19"/>
          <ac:spMkLst>
            <pc:docMk/>
            <pc:sldMk cId="1358123624" sldId="261"/>
            <ac:spMk id="3" creationId="{3E544210-9289-49D3-94AF-BF38F35EB54D}"/>
          </ac:spMkLst>
        </pc:spChg>
        <pc:spChg chg="add mod">
          <ac:chgData name="Mareks Krauze" userId="ce829489281b6071" providerId="Windows Live" clId="Web-{41F59C6E-FDAF-4569-AEAE-9A3C69047696}" dt="2022-03-22T10:52:10.493" v="85" actId="20577"/>
          <ac:spMkLst>
            <pc:docMk/>
            <pc:sldMk cId="1358123624" sldId="261"/>
            <ac:spMk id="5" creationId="{E8E4D7D9-50DF-439C-A59C-20651AED6046}"/>
          </ac:spMkLst>
        </pc:spChg>
        <pc:spChg chg="add mod">
          <ac:chgData name="Mareks Krauze" userId="ce829489281b6071" providerId="Windows Live" clId="Web-{41F59C6E-FDAF-4569-AEAE-9A3C69047696}" dt="2022-03-22T10:52:07.400" v="84" actId="14100"/>
          <ac:spMkLst>
            <pc:docMk/>
            <pc:sldMk cId="1358123624" sldId="261"/>
            <ac:spMk id="7" creationId="{04C49A2D-3E09-4659-A0B6-82B89C261591}"/>
          </ac:spMkLst>
        </pc:spChg>
        <pc:spChg chg="add mod">
          <ac:chgData name="Mareks Krauze" userId="ce829489281b6071" providerId="Windows Live" clId="Web-{41F59C6E-FDAF-4569-AEAE-9A3C69047696}" dt="2022-03-22T10:54:30.110" v="190" actId="20577"/>
          <ac:spMkLst>
            <pc:docMk/>
            <pc:sldMk cId="1358123624" sldId="261"/>
            <ac:spMk id="9" creationId="{90070747-8E9D-4A48-8320-FA3B087674E6}"/>
          </ac:spMkLst>
        </pc:spChg>
        <pc:spChg chg="add mod">
          <ac:chgData name="Mareks Krauze" userId="ce829489281b6071" providerId="Windows Live" clId="Web-{41F59C6E-FDAF-4569-AEAE-9A3C69047696}" dt="2022-03-22T10:58:02.333" v="238" actId="14100"/>
          <ac:spMkLst>
            <pc:docMk/>
            <pc:sldMk cId="1358123624" sldId="261"/>
            <ac:spMk id="10" creationId="{E724E040-946C-4D2C-89A6-1CAC48ED79C7}"/>
          </ac:spMkLst>
        </pc:spChg>
        <pc:picChg chg="add mod">
          <ac:chgData name="Mareks Krauze" userId="ce829489281b6071" providerId="Windows Live" clId="Web-{41F59C6E-FDAF-4569-AEAE-9A3C69047696}" dt="2022-03-22T10:57:22.316" v="194" actId="1076"/>
          <ac:picMkLst>
            <pc:docMk/>
            <pc:sldMk cId="1358123624" sldId="261"/>
            <ac:picMk id="3" creationId="{16257294-5441-4406-9A0A-722FC284D47D}"/>
          </ac:picMkLst>
        </pc:picChg>
        <pc:picChg chg="add mod ord">
          <ac:chgData name="Mareks Krauze" userId="ce829489281b6071" providerId="Windows Live" clId="Web-{41F59C6E-FDAF-4569-AEAE-9A3C69047696}" dt="2022-03-22T10:51:07.805" v="58" actId="1076"/>
          <ac:picMkLst>
            <pc:docMk/>
            <pc:sldMk cId="1358123624" sldId="261"/>
            <ac:picMk id="4" creationId="{4464A28A-331B-4C7B-BB3A-B64B671E31C4}"/>
          </ac:picMkLst>
        </pc:picChg>
        <pc:picChg chg="add mod">
          <ac:chgData name="Mareks Krauze" userId="ce829489281b6071" providerId="Windows Live" clId="Web-{41F59C6E-FDAF-4569-AEAE-9A3C69047696}" dt="2022-03-22T10:51:25.774" v="60" actId="1076"/>
          <ac:picMkLst>
            <pc:docMk/>
            <pc:sldMk cId="1358123624" sldId="261"/>
            <ac:picMk id="6" creationId="{2A5F81FD-3454-4155-8121-1EF891833EFD}"/>
          </ac:picMkLst>
        </pc:picChg>
        <pc:picChg chg="add mod">
          <ac:chgData name="Mareks Krauze" userId="ce829489281b6071" providerId="Windows Live" clId="Web-{41F59C6E-FDAF-4569-AEAE-9A3C69047696}" dt="2022-03-22T10:53:01.432" v="88" actId="14100"/>
          <ac:picMkLst>
            <pc:docMk/>
            <pc:sldMk cId="1358123624" sldId="261"/>
            <ac:picMk id="8" creationId="{A6FF41E6-CA28-4899-9106-89A1B65D8D06}"/>
          </ac:picMkLst>
        </pc:picChg>
      </pc:sldChg>
    </pc:docChg>
  </pc:docChgLst>
  <pc:docChgLst>
    <pc:chgData name="Mareks Krauze" userId="ce829489281b6071" providerId="Windows Live" clId="Web-{E8E88D93-F566-4F79-826A-F4AB0750B708}"/>
    <pc:docChg chg="mod addSld modSld addMainMaster delMainMaster">
      <pc:chgData name="Mareks Krauze" userId="ce829489281b6071" providerId="Windows Live" clId="Web-{E8E88D93-F566-4F79-826A-F4AB0750B708}" dt="2022-03-21T16:08:37.131" v="257" actId="20577"/>
      <pc:docMkLst>
        <pc:docMk/>
      </pc:docMkLst>
      <pc:sldChg chg="addSp modSp mod setBg modClrScheme chgLayout">
        <pc:chgData name="Mareks Krauze" userId="ce829489281b6071" providerId="Windows Live" clId="Web-{E8E88D93-F566-4F79-826A-F4AB0750B708}" dt="2022-03-21T15:37:23.538" v="32"/>
        <pc:sldMkLst>
          <pc:docMk/>
          <pc:sldMk cId="109857222" sldId="256"/>
        </pc:sldMkLst>
        <pc:spChg chg="mod">
          <ac:chgData name="Mareks Krauze" userId="ce829489281b6071" providerId="Windows Live" clId="Web-{E8E88D93-F566-4F79-826A-F4AB0750B708}" dt="2022-03-21T15:37:23.538" v="32"/>
          <ac:spMkLst>
            <pc:docMk/>
            <pc:sldMk cId="109857222" sldId="256"/>
            <ac:spMk id="2" creationId="{00000000-0000-0000-0000-000000000000}"/>
          </ac:spMkLst>
        </pc:spChg>
        <pc:spChg chg="mod">
          <ac:chgData name="Mareks Krauze" userId="ce829489281b6071" providerId="Windows Live" clId="Web-{E8E88D93-F566-4F79-826A-F4AB0750B708}" dt="2022-03-21T15:37:23.538" v="32"/>
          <ac:spMkLst>
            <pc:docMk/>
            <pc:sldMk cId="109857222" sldId="256"/>
            <ac:spMk id="3" creationId="{00000000-0000-0000-0000-000000000000}"/>
          </ac:spMkLst>
        </pc:spChg>
        <pc:spChg chg="add">
          <ac:chgData name="Mareks Krauze" userId="ce829489281b6071" providerId="Windows Live" clId="Web-{E8E88D93-F566-4F79-826A-F4AB0750B708}" dt="2022-03-21T15:37:23.538" v="32"/>
          <ac:spMkLst>
            <pc:docMk/>
            <pc:sldMk cId="109857222" sldId="256"/>
            <ac:spMk id="10" creationId="{A1D7EC86-7CB9-431D-8AC3-8AAF0440B162}"/>
          </ac:spMkLst>
        </pc:spChg>
        <pc:spChg chg="add">
          <ac:chgData name="Mareks Krauze" userId="ce829489281b6071" providerId="Windows Live" clId="Web-{E8E88D93-F566-4F79-826A-F4AB0750B708}" dt="2022-03-21T15:37:23.538" v="32"/>
          <ac:spMkLst>
            <pc:docMk/>
            <pc:sldMk cId="109857222" sldId="256"/>
            <ac:spMk id="12" creationId="{D4B9777F-B610-419B-9193-80306388F3E2}"/>
          </ac:spMkLst>
        </pc:spChg>
        <pc:spChg chg="add">
          <ac:chgData name="Mareks Krauze" userId="ce829489281b6071" providerId="Windows Live" clId="Web-{E8E88D93-F566-4F79-826A-F4AB0750B708}" dt="2022-03-21T15:37:23.538" v="32"/>
          <ac:spMkLst>
            <pc:docMk/>
            <pc:sldMk cId="109857222" sldId="256"/>
            <ac:spMk id="14" creationId="{311F016A-A753-449B-9EA6-322199B7119E}"/>
          </ac:spMkLst>
        </pc:spChg>
        <pc:spChg chg="add">
          <ac:chgData name="Mareks Krauze" userId="ce829489281b6071" providerId="Windows Live" clId="Web-{E8E88D93-F566-4F79-826A-F4AB0750B708}" dt="2022-03-21T15:37:23.538" v="32"/>
          <ac:spMkLst>
            <pc:docMk/>
            <pc:sldMk cId="109857222" sldId="256"/>
            <ac:spMk id="16" creationId="{95106A28-883A-4993-BF9E-C403B81A8D66}"/>
          </ac:spMkLst>
        </pc:spChg>
        <pc:spChg chg="add">
          <ac:chgData name="Mareks Krauze" userId="ce829489281b6071" providerId="Windows Live" clId="Web-{E8E88D93-F566-4F79-826A-F4AB0750B708}" dt="2022-03-21T15:37:23.538" v="32"/>
          <ac:spMkLst>
            <pc:docMk/>
            <pc:sldMk cId="109857222" sldId="256"/>
            <ac:spMk id="18" creationId="{F5AE4E4F-9F4C-43ED-8299-9BD63B74E8F0}"/>
          </ac:spMkLst>
        </pc:spChg>
        <pc:picChg chg="add">
          <ac:chgData name="Mareks Krauze" userId="ce829489281b6071" providerId="Windows Live" clId="Web-{E8E88D93-F566-4F79-826A-F4AB0750B708}" dt="2022-03-21T15:37:23.538" v="32"/>
          <ac:picMkLst>
            <pc:docMk/>
            <pc:sldMk cId="109857222" sldId="256"/>
            <ac:picMk id="4" creationId="{206CF707-1ECD-CC0A-7AF1-B5234C8F1794}"/>
          </ac:picMkLst>
        </pc:picChg>
      </pc:sldChg>
      <pc:sldChg chg="addSp delSp modSp add">
        <pc:chgData name="Mareks Krauze" userId="ce829489281b6071" providerId="Windows Live" clId="Web-{E8E88D93-F566-4F79-826A-F4AB0750B708}" dt="2022-03-21T16:03:14.923" v="55" actId="1076"/>
        <pc:sldMkLst>
          <pc:docMk/>
          <pc:sldMk cId="629335454" sldId="258"/>
        </pc:sldMkLst>
        <pc:spChg chg="mod">
          <ac:chgData name="Mareks Krauze" userId="ce829489281b6071" providerId="Windows Live" clId="Web-{E8E88D93-F566-4F79-826A-F4AB0750B708}" dt="2022-03-21T16:03:14.923" v="55" actId="1076"/>
          <ac:spMkLst>
            <pc:docMk/>
            <pc:sldMk cId="629335454" sldId="258"/>
            <ac:spMk id="2" creationId="{00000000-0000-0000-0000-000000000000}"/>
          </ac:spMkLst>
        </pc:spChg>
        <pc:spChg chg="del">
          <ac:chgData name="Mareks Krauze" userId="ce829489281b6071" providerId="Windows Live" clId="Web-{E8E88D93-F566-4F79-826A-F4AB0750B708}" dt="2022-03-21T16:02:26.545" v="34"/>
          <ac:spMkLst>
            <pc:docMk/>
            <pc:sldMk cId="629335454" sldId="258"/>
            <ac:spMk id="3" creationId="{00000000-0000-0000-0000-000000000000}"/>
          </ac:spMkLst>
        </pc:spChg>
        <pc:picChg chg="add mod ord">
          <ac:chgData name="Mareks Krauze" userId="ce829489281b6071" providerId="Windows Live" clId="Web-{E8E88D93-F566-4F79-826A-F4AB0750B708}" dt="2022-03-21T16:02:53.281" v="42" actId="1076"/>
          <ac:picMkLst>
            <pc:docMk/>
            <pc:sldMk cId="629335454" sldId="258"/>
            <ac:picMk id="4" creationId="{7800D6AE-57B2-4F4E-8572-DC719D8A52EE}"/>
          </ac:picMkLst>
        </pc:picChg>
        <pc:picChg chg="del">
          <ac:chgData name="Mareks Krauze" userId="ce829489281b6071" providerId="Windows Live" clId="Web-{E8E88D93-F566-4F79-826A-F4AB0750B708}" dt="2022-03-21T15:37:34.742" v="33"/>
          <ac:picMkLst>
            <pc:docMk/>
            <pc:sldMk cId="629335454" sldId="258"/>
            <ac:picMk id="6" creationId="{57AAABED-B828-762C-70AA-FC78BCE87FE2}"/>
          </ac:picMkLst>
        </pc:picChg>
      </pc:sldChg>
      <pc:sldChg chg="modSp add">
        <pc:chgData name="Mareks Krauze" userId="ce829489281b6071" providerId="Windows Live" clId="Web-{E8E88D93-F566-4F79-826A-F4AB0750B708}" dt="2022-03-21T16:06:39.920" v="216" actId="20577"/>
        <pc:sldMkLst>
          <pc:docMk/>
          <pc:sldMk cId="285035180" sldId="259"/>
        </pc:sldMkLst>
        <pc:spChg chg="mod">
          <ac:chgData name="Mareks Krauze" userId="ce829489281b6071" providerId="Windows Live" clId="Web-{E8E88D93-F566-4F79-826A-F4AB0750B708}" dt="2022-03-21T16:03:35.753" v="77" actId="20577"/>
          <ac:spMkLst>
            <pc:docMk/>
            <pc:sldMk cId="285035180" sldId="259"/>
            <ac:spMk id="2" creationId="{00000000-0000-0000-0000-000000000000}"/>
          </ac:spMkLst>
        </pc:spChg>
        <pc:spChg chg="mod">
          <ac:chgData name="Mareks Krauze" userId="ce829489281b6071" providerId="Windows Live" clId="Web-{E8E88D93-F566-4F79-826A-F4AB0750B708}" dt="2022-03-21T16:06:39.920" v="216" actId="20577"/>
          <ac:spMkLst>
            <pc:docMk/>
            <pc:sldMk cId="285035180" sldId="259"/>
            <ac:spMk id="3" creationId="{00000000-0000-0000-0000-000000000000}"/>
          </ac:spMkLst>
        </pc:spChg>
      </pc:sldChg>
      <pc:sldChg chg="modSp add">
        <pc:chgData name="Mareks Krauze" userId="ce829489281b6071" providerId="Windows Live" clId="Web-{E8E88D93-F566-4F79-826A-F4AB0750B708}" dt="2022-03-21T16:08:37.131" v="257" actId="20577"/>
        <pc:sldMkLst>
          <pc:docMk/>
          <pc:sldMk cId="4140590508" sldId="260"/>
        </pc:sldMkLst>
        <pc:spChg chg="mod">
          <ac:chgData name="Mareks Krauze" userId="ce829489281b6071" providerId="Windows Live" clId="Web-{E8E88D93-F566-4F79-826A-F4AB0750B708}" dt="2022-03-21T16:08:21.661" v="228" actId="20577"/>
          <ac:spMkLst>
            <pc:docMk/>
            <pc:sldMk cId="4140590508" sldId="260"/>
            <ac:spMk id="2" creationId="{00000000-0000-0000-0000-000000000000}"/>
          </ac:spMkLst>
        </pc:spChg>
        <pc:spChg chg="mod">
          <ac:chgData name="Mareks Krauze" userId="ce829489281b6071" providerId="Windows Live" clId="Web-{E8E88D93-F566-4F79-826A-F4AB0750B708}" dt="2022-03-21T16:08:37.131" v="257" actId="20577"/>
          <ac:spMkLst>
            <pc:docMk/>
            <pc:sldMk cId="4140590508" sldId="260"/>
            <ac:spMk id="3" creationId="{00000000-0000-0000-0000-000000000000}"/>
          </ac:spMkLst>
        </pc:spChg>
      </pc:sldChg>
      <pc:sldMasterChg chg="del delSldLayout">
        <pc:chgData name="Mareks Krauze" userId="ce829489281b6071" providerId="Windows Live" clId="Web-{E8E88D93-F566-4F79-826A-F4AB0750B708}" dt="2022-03-21T15:37:23.538" v="32"/>
        <pc:sldMasterMkLst>
          <pc:docMk/>
          <pc:sldMasterMk cId="2460954070" sldId="2147483660"/>
        </pc:sldMasterMkLst>
        <pc:sldLayoutChg chg="del">
          <pc:chgData name="Mareks Krauze" userId="ce829489281b6071" providerId="Windows Live" clId="Web-{E8E88D93-F566-4F79-826A-F4AB0750B708}" dt="2022-03-21T15:37:23.538" v="32"/>
          <pc:sldLayoutMkLst>
            <pc:docMk/>
            <pc:sldMasterMk cId="2460954070" sldId="2147483660"/>
            <pc:sldLayoutMk cId="2385387890" sldId="2147483661"/>
          </pc:sldLayoutMkLst>
        </pc:sldLayoutChg>
        <pc:sldLayoutChg chg="del">
          <pc:chgData name="Mareks Krauze" userId="ce829489281b6071" providerId="Windows Live" clId="Web-{E8E88D93-F566-4F79-826A-F4AB0750B708}" dt="2022-03-21T15:37:23.538" v="32"/>
          <pc:sldLayoutMkLst>
            <pc:docMk/>
            <pc:sldMasterMk cId="2460954070" sldId="2147483660"/>
            <pc:sldLayoutMk cId="949138452" sldId="2147483662"/>
          </pc:sldLayoutMkLst>
        </pc:sldLayoutChg>
        <pc:sldLayoutChg chg="del">
          <pc:chgData name="Mareks Krauze" userId="ce829489281b6071" providerId="Windows Live" clId="Web-{E8E88D93-F566-4F79-826A-F4AB0750B708}" dt="2022-03-21T15:37:23.538" v="32"/>
          <pc:sldLayoutMkLst>
            <pc:docMk/>
            <pc:sldMasterMk cId="2460954070" sldId="2147483660"/>
            <pc:sldLayoutMk cId="2591524520" sldId="2147483663"/>
          </pc:sldLayoutMkLst>
        </pc:sldLayoutChg>
        <pc:sldLayoutChg chg="del">
          <pc:chgData name="Mareks Krauze" userId="ce829489281b6071" providerId="Windows Live" clId="Web-{E8E88D93-F566-4F79-826A-F4AB0750B708}" dt="2022-03-21T15:37:23.538" v="32"/>
          <pc:sldLayoutMkLst>
            <pc:docMk/>
            <pc:sldMasterMk cId="2460954070" sldId="2147483660"/>
            <pc:sldLayoutMk cId="1203092039" sldId="2147483664"/>
          </pc:sldLayoutMkLst>
        </pc:sldLayoutChg>
        <pc:sldLayoutChg chg="del">
          <pc:chgData name="Mareks Krauze" userId="ce829489281b6071" providerId="Windows Live" clId="Web-{E8E88D93-F566-4F79-826A-F4AB0750B708}" dt="2022-03-21T15:37:23.538" v="32"/>
          <pc:sldLayoutMkLst>
            <pc:docMk/>
            <pc:sldMasterMk cId="2460954070" sldId="2147483660"/>
            <pc:sldLayoutMk cId="3733172339" sldId="2147483665"/>
          </pc:sldLayoutMkLst>
        </pc:sldLayoutChg>
        <pc:sldLayoutChg chg="del">
          <pc:chgData name="Mareks Krauze" userId="ce829489281b6071" providerId="Windows Live" clId="Web-{E8E88D93-F566-4F79-826A-F4AB0750B708}" dt="2022-03-21T15:37:23.538" v="32"/>
          <pc:sldLayoutMkLst>
            <pc:docMk/>
            <pc:sldMasterMk cId="2460954070" sldId="2147483660"/>
            <pc:sldLayoutMk cId="3210312558" sldId="2147483666"/>
          </pc:sldLayoutMkLst>
        </pc:sldLayoutChg>
        <pc:sldLayoutChg chg="del">
          <pc:chgData name="Mareks Krauze" userId="ce829489281b6071" providerId="Windows Live" clId="Web-{E8E88D93-F566-4F79-826A-F4AB0750B708}" dt="2022-03-21T15:37:23.538" v="32"/>
          <pc:sldLayoutMkLst>
            <pc:docMk/>
            <pc:sldMasterMk cId="2460954070" sldId="2147483660"/>
            <pc:sldLayoutMk cId="3146388984" sldId="2147483667"/>
          </pc:sldLayoutMkLst>
        </pc:sldLayoutChg>
        <pc:sldLayoutChg chg="del">
          <pc:chgData name="Mareks Krauze" userId="ce829489281b6071" providerId="Windows Live" clId="Web-{E8E88D93-F566-4F79-826A-F4AB0750B708}" dt="2022-03-21T15:37:23.538" v="32"/>
          <pc:sldLayoutMkLst>
            <pc:docMk/>
            <pc:sldMasterMk cId="2460954070" sldId="2147483660"/>
            <pc:sldLayoutMk cId="3171841454" sldId="2147483668"/>
          </pc:sldLayoutMkLst>
        </pc:sldLayoutChg>
        <pc:sldLayoutChg chg="del">
          <pc:chgData name="Mareks Krauze" userId="ce829489281b6071" providerId="Windows Live" clId="Web-{E8E88D93-F566-4F79-826A-F4AB0750B708}" dt="2022-03-21T15:37:23.538" v="32"/>
          <pc:sldLayoutMkLst>
            <pc:docMk/>
            <pc:sldMasterMk cId="2460954070" sldId="2147483660"/>
            <pc:sldLayoutMk cId="1718958274" sldId="2147483669"/>
          </pc:sldLayoutMkLst>
        </pc:sldLayoutChg>
        <pc:sldLayoutChg chg="del">
          <pc:chgData name="Mareks Krauze" userId="ce829489281b6071" providerId="Windows Live" clId="Web-{E8E88D93-F566-4F79-826A-F4AB0750B708}" dt="2022-03-21T15:37:23.538" v="32"/>
          <pc:sldLayoutMkLst>
            <pc:docMk/>
            <pc:sldMasterMk cId="2460954070" sldId="2147483660"/>
            <pc:sldLayoutMk cId="2202905451" sldId="2147483670"/>
          </pc:sldLayoutMkLst>
        </pc:sldLayoutChg>
        <pc:sldLayoutChg chg="del">
          <pc:chgData name="Mareks Krauze" userId="ce829489281b6071" providerId="Windows Live" clId="Web-{E8E88D93-F566-4F79-826A-F4AB0750B708}" dt="2022-03-21T15:37:23.538" v="32"/>
          <pc:sldLayoutMkLst>
            <pc:docMk/>
            <pc:sldMasterMk cId="2460954070" sldId="2147483660"/>
            <pc:sldLayoutMk cId="3479445657" sldId="2147483671"/>
          </pc:sldLayoutMkLst>
        </pc:sldLayoutChg>
      </pc:sldMasterChg>
      <pc:sldMasterChg chg="add replId addSldLayout">
        <pc:chgData name="Mareks Krauze" userId="ce829489281b6071" providerId="Windows Live" clId="Web-{E8E88D93-F566-4F79-826A-F4AB0750B708}" dt="2022-03-21T15:37:23.538" v="32"/>
        <pc:sldMasterMkLst>
          <pc:docMk/>
          <pc:sldMasterMk cId="3719065243" sldId="2147483672"/>
        </pc:sldMasterMkLst>
        <pc:sldLayoutChg chg="add">
          <pc:chgData name="Mareks Krauze" userId="ce829489281b6071" providerId="Windows Live" clId="Web-{E8E88D93-F566-4F79-826A-F4AB0750B708}" dt="2022-03-21T15:37:23.538" v="32"/>
          <pc:sldLayoutMkLst>
            <pc:docMk/>
            <pc:sldMasterMk cId="3719065243" sldId="2147483672"/>
            <pc:sldLayoutMk cId="3904142832" sldId="2147483673"/>
          </pc:sldLayoutMkLst>
        </pc:sldLayoutChg>
        <pc:sldLayoutChg chg="add">
          <pc:chgData name="Mareks Krauze" userId="ce829489281b6071" providerId="Windows Live" clId="Web-{E8E88D93-F566-4F79-826A-F4AB0750B708}" dt="2022-03-21T15:37:23.538" v="32"/>
          <pc:sldLayoutMkLst>
            <pc:docMk/>
            <pc:sldMasterMk cId="3719065243" sldId="2147483672"/>
            <pc:sldLayoutMk cId="935908780" sldId="2147483674"/>
          </pc:sldLayoutMkLst>
        </pc:sldLayoutChg>
        <pc:sldLayoutChg chg="add">
          <pc:chgData name="Mareks Krauze" userId="ce829489281b6071" providerId="Windows Live" clId="Web-{E8E88D93-F566-4F79-826A-F4AB0750B708}" dt="2022-03-21T15:37:23.538" v="32"/>
          <pc:sldLayoutMkLst>
            <pc:docMk/>
            <pc:sldMasterMk cId="3719065243" sldId="2147483672"/>
            <pc:sldLayoutMk cId="3643328069" sldId="2147483675"/>
          </pc:sldLayoutMkLst>
        </pc:sldLayoutChg>
        <pc:sldLayoutChg chg="add">
          <pc:chgData name="Mareks Krauze" userId="ce829489281b6071" providerId="Windows Live" clId="Web-{E8E88D93-F566-4F79-826A-F4AB0750B708}" dt="2022-03-21T15:37:23.538" v="32"/>
          <pc:sldLayoutMkLst>
            <pc:docMk/>
            <pc:sldMasterMk cId="3719065243" sldId="2147483672"/>
            <pc:sldLayoutMk cId="2730353883" sldId="2147483676"/>
          </pc:sldLayoutMkLst>
        </pc:sldLayoutChg>
        <pc:sldLayoutChg chg="add replId">
          <pc:chgData name="Mareks Krauze" userId="ce829489281b6071" providerId="Windows Live" clId="Web-{E8E88D93-F566-4F79-826A-F4AB0750B708}" dt="2022-03-21T15:37:23.538" v="32"/>
          <pc:sldLayoutMkLst>
            <pc:docMk/>
            <pc:sldMasterMk cId="3719065243" sldId="2147483672"/>
            <pc:sldLayoutMk cId="667603223" sldId="2147483677"/>
          </pc:sldLayoutMkLst>
        </pc:sldLayoutChg>
        <pc:sldLayoutChg chg="add replId">
          <pc:chgData name="Mareks Krauze" userId="ce829489281b6071" providerId="Windows Live" clId="Web-{E8E88D93-F566-4F79-826A-F4AB0750B708}" dt="2022-03-21T15:37:23.538" v="32"/>
          <pc:sldLayoutMkLst>
            <pc:docMk/>
            <pc:sldMasterMk cId="3719065243" sldId="2147483672"/>
            <pc:sldLayoutMk cId="1235018591" sldId="2147483678"/>
          </pc:sldLayoutMkLst>
        </pc:sldLayoutChg>
        <pc:sldLayoutChg chg="add replId">
          <pc:chgData name="Mareks Krauze" userId="ce829489281b6071" providerId="Windows Live" clId="Web-{E8E88D93-F566-4F79-826A-F4AB0750B708}" dt="2022-03-21T15:37:23.538" v="32"/>
          <pc:sldLayoutMkLst>
            <pc:docMk/>
            <pc:sldMasterMk cId="3719065243" sldId="2147483672"/>
            <pc:sldLayoutMk cId="2868546241" sldId="2147483679"/>
          </pc:sldLayoutMkLst>
        </pc:sldLayoutChg>
        <pc:sldLayoutChg chg="add replId">
          <pc:chgData name="Mareks Krauze" userId="ce829489281b6071" providerId="Windows Live" clId="Web-{E8E88D93-F566-4F79-826A-F4AB0750B708}" dt="2022-03-21T15:37:23.538" v="32"/>
          <pc:sldLayoutMkLst>
            <pc:docMk/>
            <pc:sldMasterMk cId="3719065243" sldId="2147483672"/>
            <pc:sldLayoutMk cId="3721827903" sldId="2147483680"/>
          </pc:sldLayoutMkLst>
        </pc:sldLayoutChg>
        <pc:sldLayoutChg chg="add replId">
          <pc:chgData name="Mareks Krauze" userId="ce829489281b6071" providerId="Windows Live" clId="Web-{E8E88D93-F566-4F79-826A-F4AB0750B708}" dt="2022-03-21T15:37:23.538" v="32"/>
          <pc:sldLayoutMkLst>
            <pc:docMk/>
            <pc:sldMasterMk cId="3719065243" sldId="2147483672"/>
            <pc:sldLayoutMk cId="1532984432" sldId="2147483681"/>
          </pc:sldLayoutMkLst>
        </pc:sldLayoutChg>
        <pc:sldLayoutChg chg="add replId">
          <pc:chgData name="Mareks Krauze" userId="ce829489281b6071" providerId="Windows Live" clId="Web-{E8E88D93-F566-4F79-826A-F4AB0750B708}" dt="2022-03-21T15:37:23.538" v="32"/>
          <pc:sldLayoutMkLst>
            <pc:docMk/>
            <pc:sldMasterMk cId="3719065243" sldId="2147483672"/>
            <pc:sldLayoutMk cId="1689120752" sldId="2147483682"/>
          </pc:sldLayoutMkLst>
        </pc:sldLayoutChg>
        <pc:sldLayoutChg chg="add replId">
          <pc:chgData name="Mareks Krauze" userId="ce829489281b6071" providerId="Windows Live" clId="Web-{E8E88D93-F566-4F79-826A-F4AB0750B708}" dt="2022-03-21T15:37:23.538" v="32"/>
          <pc:sldLayoutMkLst>
            <pc:docMk/>
            <pc:sldMasterMk cId="3719065243" sldId="2147483672"/>
            <pc:sldLayoutMk cId="3432701528" sldId="2147483683"/>
          </pc:sldLayoutMkLst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DE1A06-8754-4870-9E44-E39BADAD98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27F020-BBC3-49BB-91C2-5B2CBD64B3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7C0C22-EBDA-4130-87AE-CB28BC19B0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3/22/2022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A419A8-07CA-4A4C-AEC2-C40D4D50AF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FA7B86-E610-42EA-B4DC-C2F4477852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8A7BA06D-B3FF-4E91-8639-B4569AE3AA23}"/>
              </a:ext>
            </a:extLst>
          </p:cNvPr>
          <p:cNvSpPr/>
          <p:nvPr/>
        </p:nvSpPr>
        <p:spPr>
          <a:xfrm>
            <a:off x="10208695" y="1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Arc 7">
            <a:extLst>
              <a:ext uri="{FF2B5EF4-FFF2-40B4-BE49-F238E27FC236}">
                <a16:creationId xmlns:a16="http://schemas.microsoft.com/office/drawing/2014/main" id="{2B30C86D-5A07-48BC-9C9D-6F9A2DB1E9E1}"/>
              </a:ext>
            </a:extLst>
          </p:cNvPr>
          <p:cNvSpPr/>
          <p:nvPr/>
        </p:nvSpPr>
        <p:spPr>
          <a:xfrm rot="10800000" flipV="1">
            <a:off x="555710" y="106482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327015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9FF209-11EE-4A3F-9685-A155FECD0D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47AF11-F208-4FDA-9E19-D6CA347213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85974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E82FA1-02B7-467E-9F16-D178149407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3/22/2022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389247-FB8A-4494-859B-B3754B02A5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CA5B62-3338-46A5-B381-A63B88CB0D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23DA7759-3209-4FE2-96D1-4EEDD81E9EA0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41460DAD-8769-4C9F-9C8C-BB0443909D76}"/>
              </a:ext>
            </a:extLst>
          </p:cNvPr>
          <p:cNvSpPr/>
          <p:nvPr/>
        </p:nvSpPr>
        <p:spPr>
          <a:xfrm flipH="1">
            <a:off x="123536" y="5717905"/>
            <a:ext cx="1771609" cy="1140095"/>
          </a:xfrm>
          <a:custGeom>
            <a:avLst/>
            <a:gdLst>
              <a:gd name="connsiteX0" fmla="*/ 1561721 w 1771609"/>
              <a:gd name="connsiteY0" fmla="*/ 763041 h 1140095"/>
              <a:gd name="connsiteX1" fmla="*/ 1623024 w 1771609"/>
              <a:gd name="connsiteY1" fmla="*/ 792810 h 1140095"/>
              <a:gd name="connsiteX2" fmla="*/ 1711735 w 1771609"/>
              <a:gd name="connsiteY2" fmla="*/ 970132 h 1140095"/>
              <a:gd name="connsiteX3" fmla="*/ 1771609 w 1771609"/>
              <a:gd name="connsiteY3" fmla="*/ 1140095 h 1140095"/>
              <a:gd name="connsiteX4" fmla="*/ 1637225 w 1771609"/>
              <a:gd name="connsiteY4" fmla="*/ 1140095 h 1140095"/>
              <a:gd name="connsiteX5" fmla="*/ 1594820 w 1771609"/>
              <a:gd name="connsiteY5" fmla="*/ 1019711 h 1140095"/>
              <a:gd name="connsiteX6" fmla="*/ 1513200 w 1771609"/>
              <a:gd name="connsiteY6" fmla="*/ 856627 h 1140095"/>
              <a:gd name="connsiteX7" fmla="*/ 1538499 w 1771609"/>
              <a:gd name="connsiteY7" fmla="*/ 770415 h 1140095"/>
              <a:gd name="connsiteX8" fmla="*/ 1561721 w 1771609"/>
              <a:gd name="connsiteY8" fmla="*/ 763041 h 1140095"/>
              <a:gd name="connsiteX9" fmla="*/ 933455 w 1771609"/>
              <a:gd name="connsiteY9" fmla="*/ 161309 h 1140095"/>
              <a:gd name="connsiteX10" fmla="*/ 957797 w 1771609"/>
              <a:gd name="connsiteY10" fmla="*/ 167970 h 1140095"/>
              <a:gd name="connsiteX11" fmla="*/ 1286982 w 1771609"/>
              <a:gd name="connsiteY11" fmla="*/ 387616 h 1140095"/>
              <a:gd name="connsiteX12" fmla="*/ 1293725 w 1771609"/>
              <a:gd name="connsiteY12" fmla="*/ 477075 h 1140095"/>
              <a:gd name="connsiteX13" fmla="*/ 1245453 w 1771609"/>
              <a:gd name="connsiteY13" fmla="*/ 499154 h 1140095"/>
              <a:gd name="connsiteX14" fmla="*/ 1245167 w 1771609"/>
              <a:gd name="connsiteY14" fmla="*/ 499154 h 1140095"/>
              <a:gd name="connsiteX15" fmla="*/ 1203638 w 1771609"/>
              <a:gd name="connsiteY15" fmla="*/ 484104 h 1140095"/>
              <a:gd name="connsiteX16" fmla="*/ 900647 w 1771609"/>
              <a:gd name="connsiteY16" fmla="*/ 281508 h 1140095"/>
              <a:gd name="connsiteX17" fmla="*/ 872454 w 1771609"/>
              <a:gd name="connsiteY17" fmla="*/ 196164 h 1140095"/>
              <a:gd name="connsiteX18" fmla="*/ 933455 w 1771609"/>
              <a:gd name="connsiteY18" fmla="*/ 161309 h 1140095"/>
              <a:gd name="connsiteX19" fmla="*/ 256260 w 1771609"/>
              <a:gd name="connsiteY19" fmla="*/ 29 h 1140095"/>
              <a:gd name="connsiteX20" fmla="*/ 454020 w 1771609"/>
              <a:gd name="connsiteY20" fmla="*/ 13474 h 1140095"/>
              <a:gd name="connsiteX21" fmla="*/ 509236 w 1771609"/>
              <a:gd name="connsiteY21" fmla="*/ 84182 h 1140095"/>
              <a:gd name="connsiteX22" fmla="*/ 445829 w 1771609"/>
              <a:gd name="connsiteY22" fmla="*/ 139871 h 1140095"/>
              <a:gd name="connsiteX23" fmla="*/ 437447 w 1771609"/>
              <a:gd name="connsiteY23" fmla="*/ 139395 h 1140095"/>
              <a:gd name="connsiteX24" fmla="*/ 73211 w 1771609"/>
              <a:gd name="connsiteY24" fmla="*/ 137204 h 1140095"/>
              <a:gd name="connsiteX25" fmla="*/ 749 w 1771609"/>
              <a:gd name="connsiteY25" fmla="*/ 84082 h 1140095"/>
              <a:gd name="connsiteX26" fmla="*/ 53871 w 1771609"/>
              <a:gd name="connsiteY26" fmla="*/ 11621 h 1140095"/>
              <a:gd name="connsiteX27" fmla="*/ 58352 w 1771609"/>
              <a:gd name="connsiteY27" fmla="*/ 11093 h 1140095"/>
              <a:gd name="connsiteX28" fmla="*/ 256260 w 1771609"/>
              <a:gd name="connsiteY28" fmla="*/ 29 h 114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891207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4C0001-5D76-45A0-A9F4-7172BDDD5D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1462C4-0E4B-4DB7-A8BF-FE55142760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A5F313-1240-47AE-A026-7F349292B5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3/22/2022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448158-6132-4335-B8E1-F6A8963837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94C5B6-1598-48B4-9B3A-3078FDBE90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FEDBDD32-D3EE-4848-A112-BA814D4631CD}"/>
              </a:ext>
            </a:extLst>
          </p:cNvPr>
          <p:cNvSpPr/>
          <p:nvPr/>
        </p:nvSpPr>
        <p:spPr>
          <a:xfrm>
            <a:off x="10208695" y="1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Arc 9">
            <a:extLst>
              <a:ext uri="{FF2B5EF4-FFF2-40B4-BE49-F238E27FC236}">
                <a16:creationId xmlns:a16="http://schemas.microsoft.com/office/drawing/2014/main" id="{61350361-843C-49D0-BD6A-ECDBA3842BA0}"/>
              </a:ext>
            </a:extLst>
          </p:cNvPr>
          <p:cNvSpPr/>
          <p:nvPr/>
        </p:nvSpPr>
        <p:spPr>
          <a:xfrm rot="10800000" flipV="1">
            <a:off x="555710" y="106482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329844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ABFD05-2CB2-4A7E-89E7-57615BA82B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9532B8-D460-476D-816F-725E8D96C0A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F7120F-70AF-4ED5-B364-3AA55C6B44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D8B65F-F709-469F-9961-4D01896CAA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3/22/2022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781C6BC-B23D-48BC-AD44-654DDB8D01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00D60B-86A1-479D-BCE8-06D2C3DBC9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B4EC5136-99DA-40B5-8F79-5C3A56D38BA1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4F8FB775-26C4-41BA-837C-4478D48D2157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218279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92983E-E761-4429-9203-7FE8B2DB67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21E9B7-62BE-49BA-AC6B-55250D6627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41A3FD-B90A-4C31-BD6B-581F9E2E0E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0D1D55-B722-4968-B171-AF3B462DDAD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71085A8-02C2-4E7F-935E-5AEECBAD19B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A8A5018-8A77-40E8-B159-4894ECF228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3/22/2022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AD79441-8908-4461-9FDD-BCE6388370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8D29F7D-B101-4950-A2C0-F350FB26D4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62D7398-9A79-4B24-9C7D-F0DEED57C70B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C07F28CD-1873-4E36-A064-2D25E0A85017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685462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11BF3-02E8-4EB7-818E-652B82CF2C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54D3190-B78C-42F1-9D62-F523886BBE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3/22/2022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A381C40-F9FC-4D58-8508-F0632DF5A0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01CBCC-4CC2-49BD-B155-01E0F4D798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DC13EF9C-0B5A-4364-91AA-E5DD5B536E54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8F674475-6327-490A-BD7F-084F5C07F2E4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350185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7024287-C9B9-48AC-8E4D-A282DE2F44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3/22/2022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D34C9A2-75A7-4164-B3B8-E6A9D60BA0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BE73CE-2859-4D49-A9EC-26AF3FBDF6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AA5ED585-FEBB-4DAD-84C0-97BEE6C360C3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EF6AC352-A720-4DB3-87CA-A33B0607CA2F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676032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FFC812-4DB6-4F98-9404-29C191D3BA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F0855E-0CD6-47DD-B648-4C84C783D7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50082B-17D7-4D61-8AEB-81517D85D2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A70783-FF31-4C4E-9196-EB169B2097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3/22/2022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92E260-747D-40FD-A062-9DD5E6835A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87E50A0-1E05-49C5-88C9-4626775120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2C155C63-9F58-4422-B669-F97486280671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385DBA62-0EDB-47AA-86C7-90463BC9B308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041428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1D7521-E43D-41D1-B458-26B20DC6DD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2472CF2-2653-4B98-A416-D7A0A860ECE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EF87F5-0B10-4AC7-9599-F088C5E796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A07CB7-0520-4D64-B76C-C31AC55783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3/22/2022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EEB226-AD45-45DF-AAB5-5513AE732A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E96AEB-9481-4CCE-B110-FEDD334835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6BA9707F-7BCE-464F-BF45-E216527084EE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BC589723-2CC8-49D1-B4E1-36FECED6A2D7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359087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F6E5D1-6D19-4E7F-9B4E-42326B7716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AD2A06C-F91A-4ADC-9CD2-61F0A4D7EE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43AA9A-2280-4F63-8B3D-20742AE690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3/22/2022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0D986B-E58E-43B6-8A80-FFA9D8F748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140D36-2E71-4F27-967F-7A3E4C6EE1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C1609904-5327-4D2C-A445-B270A00F3B5F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30FC7BEC-08C5-4D95-9C84-B48BC8AD1C94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433280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81FEA3D-0C7F-45CD-B6A0-942F707B363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8B8A12-BCE6-4D03-A637-1DEC8924BE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749755-9FF4-428A-AEB7-1A64774667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3/22/2022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141836-11E2-49FD-877D-53B74514A9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D24C42-4B05-4EEF-BE14-29041EC9C0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5BADDEB1-F604-408B-B02A-A2814606E6AF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D8DF7987-332F-4D6C-81C3-990F39C76C96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303538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7EC5685-19F1-49DA-ADE5-D5D32F1659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FC0A4D-22A1-4554-B5DE-887974F4DF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9D5CDC-F2CE-410E-AD13-DDC235C71C6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cap="none" spc="0" baseline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82EDB8D0-98ED-4B86-9D5F-E61ADC70144D}" type="datetimeFigureOut">
              <a:rPr lang="en-US" smtClean="0"/>
              <a:pPr/>
              <a:t>3/22/2022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40CD45-794A-4BB0-A427-0CE61AEAF48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cap="none" spc="0" baseline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B3AB91-9588-4071-92D2-364F4A6ED0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cap="none" spc="0" baseline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4854181D-6920-4594-9A5D-6CE56DC9F8B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90652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2" r:id="rId2"/>
    <p:sldLayoutId id="2147483681" r:id="rId3"/>
    <p:sldLayoutId id="2147483680" r:id="rId4"/>
    <p:sldLayoutId id="2147483679" r:id="rId5"/>
    <p:sldLayoutId id="2147483678" r:id="rId6"/>
    <p:sldLayoutId id="2147483677" r:id="rId7"/>
    <p:sldLayoutId id="2147483673" r:id="rId8"/>
    <p:sldLayoutId id="2147483674" r:id="rId9"/>
    <p:sldLayoutId id="2147483675" r:id="rId10"/>
    <p:sldLayoutId id="214748367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1D7EC86-7CB9-431D-8AC3-8AAF0440B1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D4B9777F-B610-419B-9193-80306388F3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!!Arc">
            <a:extLst>
              <a:ext uri="{FF2B5EF4-FFF2-40B4-BE49-F238E27FC236}">
                <a16:creationId xmlns:a16="http://schemas.microsoft.com/office/drawing/2014/main" id="{311F016A-A753-449B-9EA6-322199B711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427715">
            <a:off x="1108520" y="775849"/>
            <a:ext cx="2987899" cy="2987899"/>
          </a:xfrm>
          <a:prstGeom prst="arc">
            <a:avLst>
              <a:gd name="adj1" fmla="val 16200000"/>
              <a:gd name="adj2" fmla="val 2287352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0742" y="1124988"/>
            <a:ext cx="4425962" cy="2387600"/>
          </a:xfrm>
        </p:spPr>
        <p:txBody>
          <a:bodyPr>
            <a:normAutofit/>
          </a:bodyPr>
          <a:lstStyle/>
          <a:p>
            <a:pPr algn="l"/>
            <a:r>
              <a:rPr lang="en-US" dirty="0">
                <a:ea typeface="Calibri Light"/>
                <a:cs typeface="Calibri Light"/>
              </a:rPr>
              <a:t>Local Guide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0742" y="3633691"/>
            <a:ext cx="4425962" cy="1655762"/>
          </a:xfrm>
        </p:spPr>
        <p:txBody>
          <a:bodyPr vert="horz" lIns="91440" tIns="45720" rIns="91440" bIns="45720" rtlCol="0">
            <a:normAutofit/>
          </a:bodyPr>
          <a:lstStyle/>
          <a:p>
            <a:pPr algn="l"/>
            <a:r>
              <a:rPr lang="en-US" dirty="0" err="1">
                <a:ea typeface="Calibri"/>
                <a:cs typeface="Calibri"/>
              </a:rPr>
              <a:t>M.Krauze</a:t>
            </a:r>
            <a:r>
              <a:rPr lang="en-US" dirty="0">
                <a:ea typeface="Calibri"/>
                <a:cs typeface="Calibri"/>
              </a:rPr>
              <a:t> un </a:t>
            </a:r>
            <a:r>
              <a:rPr lang="en-US" dirty="0" err="1">
                <a:ea typeface="Calibri"/>
                <a:cs typeface="Calibri"/>
              </a:rPr>
              <a:t>R.Bērziņš</a:t>
            </a:r>
            <a:endParaRPr lang="en-US" err="1">
              <a:ea typeface="Calibri"/>
              <a:cs typeface="Calibri"/>
            </a:endParaRPr>
          </a:p>
          <a:p>
            <a:pPr algn="l"/>
            <a:r>
              <a:rPr lang="en-US" dirty="0">
                <a:ea typeface="Calibri"/>
                <a:cs typeface="Calibri"/>
              </a:rPr>
              <a:t>310</a:t>
            </a:r>
            <a:endParaRPr lang="en-US">
              <a:ea typeface="Calibri"/>
              <a:cs typeface="Calibri"/>
            </a:endParaRPr>
          </a:p>
          <a:p>
            <a:pPr algn="l"/>
            <a:r>
              <a:rPr lang="en-US" dirty="0" err="1">
                <a:ea typeface="Calibri"/>
                <a:cs typeface="Calibri"/>
              </a:rPr>
              <a:t>Programmēšana</a:t>
            </a:r>
            <a:endParaRPr lang="en-US" err="1">
              <a:ea typeface="Calibri"/>
              <a:cs typeface="Calibri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06CF707-1ECD-CC0A-7AF1-B5234C8F179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733" r="4821" b="13"/>
          <a:stretch/>
        </p:blipFill>
        <p:spPr>
          <a:xfrm>
            <a:off x="5733768" y="-1"/>
            <a:ext cx="6458232" cy="6858001"/>
          </a:xfrm>
          <a:custGeom>
            <a:avLst/>
            <a:gdLst/>
            <a:ahLst/>
            <a:cxnLst/>
            <a:rect l="l" t="t" r="r" b="b"/>
            <a:pathLst>
              <a:path w="6458232" h="6858001">
                <a:moveTo>
                  <a:pt x="2209000" y="0"/>
                </a:moveTo>
                <a:lnTo>
                  <a:pt x="6458232" y="0"/>
                </a:lnTo>
                <a:lnTo>
                  <a:pt x="6458232" y="6858001"/>
                </a:lnTo>
                <a:lnTo>
                  <a:pt x="651045" y="6858001"/>
                </a:lnTo>
                <a:lnTo>
                  <a:pt x="635146" y="6830200"/>
                </a:lnTo>
                <a:cubicBezTo>
                  <a:pt x="230085" y="6080469"/>
                  <a:pt x="0" y="5221296"/>
                  <a:pt x="0" y="4308089"/>
                </a:cubicBezTo>
                <a:cubicBezTo>
                  <a:pt x="0" y="2572997"/>
                  <a:pt x="830606" y="1032965"/>
                  <a:pt x="2113832" y="68046"/>
                </a:cubicBezTo>
                <a:close/>
              </a:path>
            </a:pathLst>
          </a:custGeom>
        </p:spPr>
      </p:pic>
      <p:sp>
        <p:nvSpPr>
          <p:cNvPr id="16" name="!!Rectangle">
            <a:extLst>
              <a:ext uri="{FF2B5EF4-FFF2-40B4-BE49-F238E27FC236}">
                <a16:creationId xmlns:a16="http://schemas.microsoft.com/office/drawing/2014/main" id="{95106A28-883A-4993-BF9E-C403B81A8D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94269" y="4274457"/>
            <a:ext cx="825256" cy="825256"/>
          </a:xfrm>
          <a:prstGeom prst="rect">
            <a:avLst/>
          </a:prstGeom>
          <a:noFill/>
          <a:ln w="127000">
            <a:solidFill>
              <a:schemeClr val="accent6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!!Oval">
            <a:extLst>
              <a:ext uri="{FF2B5EF4-FFF2-40B4-BE49-F238E27FC236}">
                <a16:creationId xmlns:a16="http://schemas.microsoft.com/office/drawing/2014/main" id="{F5AE4E4F-9F4C-43ED-8299-9BD63B74E8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742" y="5649686"/>
            <a:ext cx="546100" cy="5461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60B0EFB-53ED-4F35-B05D-F658EA021C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!!Arc">
            <a:extLst>
              <a:ext uri="{FF2B5EF4-FFF2-40B4-BE49-F238E27FC236}">
                <a16:creationId xmlns:a16="http://schemas.microsoft.com/office/drawing/2014/main" id="{835EF3DD-7D43-4A27-8967-A92FD8CC93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73531" y="407987"/>
            <a:ext cx="2987899" cy="2987899"/>
          </a:xfrm>
          <a:prstGeom prst="arc">
            <a:avLst>
              <a:gd name="adj1" fmla="val 16200000"/>
              <a:gd name="adj2" fmla="val 2563720"/>
            </a:avLst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5962515" y="2228320"/>
            <a:ext cx="5721484" cy="1325563"/>
          </a:xfrm>
        </p:spPr>
        <p:txBody>
          <a:bodyPr>
            <a:normAutofit/>
          </a:bodyPr>
          <a:lstStyle/>
          <a:p>
            <a:r>
              <a:rPr lang="en-US" dirty="0" err="1">
                <a:cs typeface="Aharoni"/>
              </a:rPr>
              <a:t>Programmas</a:t>
            </a:r>
            <a:r>
              <a:rPr lang="en-US" dirty="0">
                <a:cs typeface="Aharoni"/>
              </a:rPr>
              <a:t> </a:t>
            </a:r>
            <a:r>
              <a:rPr lang="en-US" dirty="0" err="1">
                <a:cs typeface="Aharoni"/>
              </a:rPr>
              <a:t>skice</a:t>
            </a:r>
          </a:p>
        </p:txBody>
      </p:sp>
      <p:pic>
        <p:nvPicPr>
          <p:cNvPr id="4" name="Picture 4" descr="A picture containing application&#10;&#10;Description automatically generated">
            <a:extLst>
              <a:ext uri="{FF2B5EF4-FFF2-40B4-BE49-F238E27FC236}">
                <a16:creationId xmlns:a16="http://schemas.microsoft.com/office/drawing/2014/main" id="{7800D6AE-57B2-4F4E-8572-DC719D8A52E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65416" y="65087"/>
            <a:ext cx="3833748" cy="6857471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6293354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60B0EFB-53ED-4F35-B05D-F658EA021C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 descr="Top view of a wooden block with the number one written on it and the block is on a yellow surface">
            <a:extLst>
              <a:ext uri="{FF2B5EF4-FFF2-40B4-BE49-F238E27FC236}">
                <a16:creationId xmlns:a16="http://schemas.microsoft.com/office/drawing/2014/main" id="{B98F6DFC-EF6D-AC90-E39C-A900437E14B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382" r="25360" b="4"/>
          <a:stretch/>
        </p:blipFill>
        <p:spPr>
          <a:xfrm>
            <a:off x="-7366" y="10"/>
            <a:ext cx="4855591" cy="6857990"/>
          </a:xfrm>
          <a:custGeom>
            <a:avLst/>
            <a:gdLst/>
            <a:ahLst/>
            <a:cxnLst/>
            <a:rect l="l" t="t" r="r" b="b"/>
            <a:pathLst>
              <a:path w="4636517" h="6858000">
                <a:moveTo>
                  <a:pt x="0" y="0"/>
                </a:moveTo>
                <a:lnTo>
                  <a:pt x="4636517" y="0"/>
                </a:lnTo>
                <a:lnTo>
                  <a:pt x="4636517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2" name="!!Arc">
            <a:extLst>
              <a:ext uri="{FF2B5EF4-FFF2-40B4-BE49-F238E27FC236}">
                <a16:creationId xmlns:a16="http://schemas.microsoft.com/office/drawing/2014/main" id="{835EF3DD-7D43-4A27-8967-A92FD8CC93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73531" y="407987"/>
            <a:ext cx="2987899" cy="2987899"/>
          </a:xfrm>
          <a:prstGeom prst="arc">
            <a:avLst>
              <a:gd name="adj1" fmla="val 16200000"/>
              <a:gd name="adj2" fmla="val 2563720"/>
            </a:avLst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5827048" y="407987"/>
            <a:ext cx="5721484" cy="1325563"/>
          </a:xfrm>
        </p:spPr>
        <p:txBody>
          <a:bodyPr>
            <a:normAutofit/>
          </a:bodyPr>
          <a:lstStyle/>
          <a:p>
            <a:r>
              <a:rPr lang="en-US" dirty="0" err="1">
                <a:cs typeface="Aharoni"/>
              </a:rPr>
              <a:t>Kā</a:t>
            </a:r>
            <a:r>
              <a:rPr lang="en-US" dirty="0">
                <a:cs typeface="Aharoni"/>
              </a:rPr>
              <a:t> </a:t>
            </a:r>
            <a:r>
              <a:rPr lang="en-US" dirty="0" err="1">
                <a:cs typeface="Aharoni"/>
              </a:rPr>
              <a:t>šī</a:t>
            </a:r>
            <a:r>
              <a:rPr lang="en-US" dirty="0">
                <a:cs typeface="Aharoni"/>
              </a:rPr>
              <a:t> </a:t>
            </a:r>
            <a:r>
              <a:rPr lang="en-US" dirty="0" err="1">
                <a:cs typeface="Aharoni"/>
              </a:rPr>
              <a:t>programma</a:t>
            </a:r>
            <a:r>
              <a:rPr lang="en-US" dirty="0">
                <a:cs typeface="Aharoni"/>
              </a:rPr>
              <a:t> </a:t>
            </a:r>
            <a:r>
              <a:rPr lang="en-US" dirty="0" err="1">
                <a:cs typeface="Aharoni"/>
              </a:rPr>
              <a:t>izpalīdzēs</a:t>
            </a:r>
            <a:r>
              <a:rPr lang="en-US" dirty="0">
                <a:cs typeface="Aharoni"/>
              </a:rPr>
              <a:t>?</a:t>
            </a:r>
          </a:p>
        </p:txBody>
      </p:sp>
      <p:sp>
        <p:nvSpPr>
          <p:cNvPr id="3" name="Content Placeholder"/>
          <p:cNvSpPr>
            <a:spLocks noGrp="1"/>
          </p:cNvSpPr>
          <p:nvPr>
            <p:ph idx="1"/>
          </p:nvPr>
        </p:nvSpPr>
        <p:spPr>
          <a:xfrm>
            <a:off x="5827048" y="1868487"/>
            <a:ext cx="5721484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 err="1"/>
              <a:t>Šī</a:t>
            </a:r>
            <a:r>
              <a:rPr lang="en-US" dirty="0"/>
              <a:t> </a:t>
            </a:r>
            <a:r>
              <a:rPr lang="en-US" dirty="0" err="1"/>
              <a:t>programma</a:t>
            </a:r>
            <a:r>
              <a:rPr lang="en-US" dirty="0"/>
              <a:t> </a:t>
            </a:r>
            <a:r>
              <a:rPr lang="en-US" dirty="0" err="1"/>
              <a:t>palīdzēs</a:t>
            </a:r>
            <a:r>
              <a:rPr lang="en-US" dirty="0"/>
              <a:t> </a:t>
            </a:r>
            <a:r>
              <a:rPr lang="en-US" dirty="0" err="1"/>
              <a:t>tūristiem</a:t>
            </a:r>
            <a:r>
              <a:rPr lang="en-US" dirty="0"/>
              <a:t>, kas </a:t>
            </a:r>
            <a:r>
              <a:rPr lang="en-US" dirty="0" err="1"/>
              <a:t>grib</a:t>
            </a:r>
            <a:r>
              <a:rPr lang="en-US" dirty="0"/>
              <a:t> </a:t>
            </a:r>
            <a:r>
              <a:rPr lang="en-US" dirty="0" err="1"/>
              <a:t>apmeklēt</a:t>
            </a:r>
            <a:r>
              <a:rPr lang="en-US" dirty="0"/>
              <a:t> ne tik </a:t>
            </a:r>
            <a:r>
              <a:rPr lang="en-US" dirty="0" err="1"/>
              <a:t>zināmas</a:t>
            </a:r>
            <a:r>
              <a:rPr lang="en-US" dirty="0"/>
              <a:t>, bet </a:t>
            </a:r>
            <a:r>
              <a:rPr lang="en-US" dirty="0" err="1"/>
              <a:t>labas</a:t>
            </a:r>
            <a:r>
              <a:rPr lang="en-US" dirty="0"/>
              <a:t> </a:t>
            </a:r>
            <a:r>
              <a:rPr lang="en-US" dirty="0" err="1"/>
              <a:t>vietējas</a:t>
            </a:r>
            <a:r>
              <a:rPr lang="en-US" dirty="0"/>
              <a:t> </a:t>
            </a:r>
            <a:r>
              <a:rPr lang="en-US" dirty="0" err="1"/>
              <a:t>vietas</a:t>
            </a:r>
            <a:r>
              <a:rPr lang="en-US" dirty="0"/>
              <a:t>. </a:t>
            </a:r>
            <a:endParaRPr lang="en-US"/>
          </a:p>
          <a:p>
            <a:r>
              <a:rPr lang="en-US" dirty="0" err="1"/>
              <a:t>Ar</a:t>
            </a:r>
            <a:r>
              <a:rPr lang="en-US" dirty="0"/>
              <a:t> </a:t>
            </a:r>
            <a:r>
              <a:rPr lang="en-US" dirty="0" err="1"/>
              <a:t>šo</a:t>
            </a:r>
            <a:r>
              <a:rPr lang="en-US" dirty="0"/>
              <a:t> </a:t>
            </a:r>
            <a:r>
              <a:rPr lang="en-US" dirty="0" err="1"/>
              <a:t>aplikāciju</a:t>
            </a:r>
            <a:r>
              <a:rPr lang="en-US" dirty="0"/>
              <a:t> </a:t>
            </a:r>
            <a:r>
              <a:rPr lang="en-US" dirty="0" err="1"/>
              <a:t>arī</a:t>
            </a:r>
            <a:r>
              <a:rPr lang="en-US" dirty="0"/>
              <a:t> </a:t>
            </a:r>
            <a:r>
              <a:rPr lang="en-US" dirty="0" err="1"/>
              <a:t>vieglāk</a:t>
            </a:r>
            <a:r>
              <a:rPr lang="en-US" dirty="0"/>
              <a:t> </a:t>
            </a:r>
            <a:r>
              <a:rPr lang="en-US" dirty="0" err="1"/>
              <a:t>varēs</a:t>
            </a:r>
            <a:r>
              <a:rPr lang="en-US" dirty="0"/>
              <a:t> </a:t>
            </a:r>
            <a:r>
              <a:rPr lang="en-US" dirty="0" err="1"/>
              <a:t>izdomāt</a:t>
            </a:r>
            <a:r>
              <a:rPr lang="en-US" dirty="0"/>
              <a:t> ko </a:t>
            </a:r>
            <a:r>
              <a:rPr lang="en-US" dirty="0" err="1"/>
              <a:t>darīt</a:t>
            </a:r>
            <a:r>
              <a:rPr lang="en-US" dirty="0"/>
              <a:t> </a:t>
            </a:r>
            <a:r>
              <a:rPr lang="en-US" dirty="0" err="1"/>
              <a:t>jelgavā</a:t>
            </a:r>
            <a:r>
              <a:rPr lang="en-US" dirty="0"/>
              <a:t> </a:t>
            </a:r>
            <a:r>
              <a:rPr lang="en-US" dirty="0" err="1"/>
              <a:t>nedēļas</a:t>
            </a:r>
            <a:r>
              <a:rPr lang="en-US" dirty="0"/>
              <a:t> </a:t>
            </a:r>
            <a:r>
              <a:rPr lang="en-US" dirty="0" err="1"/>
              <a:t>nogalē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50351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5DAA60-A078-4C08-8971-414C5D029E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Aharoni"/>
              </a:rPr>
              <a:t>Ko </a:t>
            </a:r>
            <a:r>
              <a:rPr lang="en-US" dirty="0" err="1">
                <a:cs typeface="Aharoni"/>
              </a:rPr>
              <a:t>varēs</a:t>
            </a:r>
            <a:r>
              <a:rPr lang="en-US" dirty="0">
                <a:cs typeface="Aharoni"/>
              </a:rPr>
              <a:t> </a:t>
            </a:r>
            <a:r>
              <a:rPr lang="en-US" dirty="0" err="1">
                <a:cs typeface="Aharoni"/>
              </a:rPr>
              <a:t>darīt</a:t>
            </a:r>
            <a:r>
              <a:rPr lang="en-US" dirty="0">
                <a:cs typeface="Aharoni"/>
              </a:rPr>
              <a:t> </a:t>
            </a:r>
            <a:r>
              <a:rPr lang="en-US" dirty="0" err="1">
                <a:cs typeface="Aharoni"/>
              </a:rPr>
              <a:t>šajā</a:t>
            </a:r>
            <a:r>
              <a:rPr lang="en-US" dirty="0">
                <a:cs typeface="Aharoni"/>
              </a:rPr>
              <a:t> </a:t>
            </a:r>
            <a:r>
              <a:rPr lang="en-US" dirty="0" err="1">
                <a:cs typeface="Aharoni"/>
              </a:rPr>
              <a:t>aplikācijā</a:t>
            </a:r>
            <a:r>
              <a:rPr lang="en-US" dirty="0">
                <a:cs typeface="Aharoni"/>
              </a:rPr>
              <a:t>?</a:t>
            </a:r>
            <a:endParaRPr lang="en-US" dirty="0"/>
          </a:p>
        </p:txBody>
      </p:sp>
      <p:pic>
        <p:nvPicPr>
          <p:cNvPr id="4" name="Picture 4" descr="Icon&#10;&#10;Description automatically generated">
            <a:extLst>
              <a:ext uri="{FF2B5EF4-FFF2-40B4-BE49-F238E27FC236}">
                <a16:creationId xmlns:a16="http://schemas.microsoft.com/office/drawing/2014/main" id="{4464A28A-331B-4C7B-BB3A-B64B671E31C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71538" y="1383772"/>
            <a:ext cx="733425" cy="695325"/>
          </a:xfr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8E4D7D9-50DF-439C-A59C-20651AED6046}"/>
              </a:ext>
            </a:extLst>
          </p:cNvPr>
          <p:cNvSpPr txBox="1"/>
          <p:nvPr/>
        </p:nvSpPr>
        <p:spPr>
          <a:xfrm>
            <a:off x="1716087" y="1612900"/>
            <a:ext cx="8061325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 err="1"/>
              <a:t>Ar</a:t>
            </a:r>
            <a:r>
              <a:rPr lang="en-US" dirty="0"/>
              <a:t> </a:t>
            </a:r>
            <a:r>
              <a:rPr lang="en-US" dirty="0" err="1"/>
              <a:t>šo</a:t>
            </a:r>
            <a:r>
              <a:rPr lang="en-US" dirty="0"/>
              <a:t> </a:t>
            </a:r>
            <a:r>
              <a:rPr lang="en-US" dirty="0" err="1"/>
              <a:t>pogu</a:t>
            </a:r>
            <a:r>
              <a:rPr lang="en-US" dirty="0"/>
              <a:t> </a:t>
            </a:r>
            <a:r>
              <a:rPr lang="en-US" dirty="0" err="1"/>
              <a:t>varēs</a:t>
            </a:r>
            <a:r>
              <a:rPr lang="en-US" dirty="0"/>
              <a:t> </a:t>
            </a:r>
            <a:r>
              <a:rPr lang="en-US" dirty="0" err="1"/>
              <a:t>atzīmet</a:t>
            </a:r>
            <a:r>
              <a:rPr lang="en-US" dirty="0"/>
              <a:t> </a:t>
            </a:r>
            <a:r>
              <a:rPr lang="en-US" dirty="0" err="1"/>
              <a:t>mīļākās</a:t>
            </a:r>
            <a:r>
              <a:rPr lang="en-US" dirty="0"/>
              <a:t> </a:t>
            </a:r>
            <a:r>
              <a:rPr lang="en-US" dirty="0" err="1"/>
              <a:t>vietas</a:t>
            </a:r>
            <a:r>
              <a:rPr lang="en-US" dirty="0"/>
              <a:t>, ko </a:t>
            </a:r>
            <a:r>
              <a:rPr lang="en-US" dirty="0" err="1"/>
              <a:t>jau</a:t>
            </a:r>
            <a:r>
              <a:rPr lang="en-US" dirty="0"/>
              <a:t> </a:t>
            </a:r>
            <a:r>
              <a:rPr lang="en-US" dirty="0" err="1"/>
              <a:t>esi</a:t>
            </a:r>
            <a:r>
              <a:rPr lang="en-US" dirty="0"/>
              <a:t> </a:t>
            </a:r>
            <a:r>
              <a:rPr lang="en-US" dirty="0" err="1"/>
              <a:t>apmeklējis</a:t>
            </a:r>
            <a:r>
              <a:rPr lang="en-US" dirty="0"/>
              <a:t> </a:t>
            </a:r>
            <a:r>
              <a:rPr lang="en-US" dirty="0" err="1"/>
              <a:t>Jelgavā</a:t>
            </a:r>
            <a:endParaRPr lang="en-US" dirty="0"/>
          </a:p>
        </p:txBody>
      </p:sp>
      <p:pic>
        <p:nvPicPr>
          <p:cNvPr id="6" name="Picture 6" descr="Icon&#10;&#10;Description automatically generated">
            <a:extLst>
              <a:ext uri="{FF2B5EF4-FFF2-40B4-BE49-F238E27FC236}">
                <a16:creationId xmlns:a16="http://schemas.microsoft.com/office/drawing/2014/main" id="{2A5F81FD-3454-4155-8121-1EF891833E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713" y="2206625"/>
            <a:ext cx="647700" cy="61912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4C49A2D-3E09-4659-A0B6-82B89C261591}"/>
              </a:ext>
            </a:extLst>
          </p:cNvPr>
          <p:cNvSpPr txBox="1"/>
          <p:nvPr/>
        </p:nvSpPr>
        <p:spPr>
          <a:xfrm>
            <a:off x="1676400" y="2263775"/>
            <a:ext cx="4433887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 err="1"/>
              <a:t>Ar</a:t>
            </a:r>
            <a:r>
              <a:rPr lang="en-US" dirty="0"/>
              <a:t> </a:t>
            </a:r>
            <a:r>
              <a:rPr lang="en-US" dirty="0" err="1"/>
              <a:t>šo</a:t>
            </a:r>
            <a:r>
              <a:rPr lang="en-US" dirty="0"/>
              <a:t> </a:t>
            </a:r>
            <a:r>
              <a:rPr lang="en-US" dirty="0" err="1"/>
              <a:t>pogu</a:t>
            </a:r>
            <a:r>
              <a:rPr lang="en-US" dirty="0"/>
              <a:t> </a:t>
            </a:r>
            <a:r>
              <a:rPr lang="en-US" dirty="0" err="1"/>
              <a:t>varēs</a:t>
            </a:r>
            <a:r>
              <a:rPr lang="en-US" dirty="0"/>
              <a:t> </a:t>
            </a:r>
            <a:r>
              <a:rPr lang="en-US" dirty="0" err="1"/>
              <a:t>atvērt</a:t>
            </a:r>
            <a:r>
              <a:rPr lang="en-US" dirty="0"/>
              <a:t> </a:t>
            </a:r>
            <a:r>
              <a:rPr lang="en-US" dirty="0" err="1"/>
              <a:t>mapi</a:t>
            </a:r>
            <a:r>
              <a:rPr lang="en-US" dirty="0"/>
              <a:t>/</a:t>
            </a:r>
            <a:r>
              <a:rPr lang="en-US" dirty="0" err="1"/>
              <a:t>gps</a:t>
            </a:r>
          </a:p>
        </p:txBody>
      </p:sp>
      <p:pic>
        <p:nvPicPr>
          <p:cNvPr id="8" name="Picture 8" descr="Icon&#10;&#10;Description automatically generated">
            <a:extLst>
              <a:ext uri="{FF2B5EF4-FFF2-40B4-BE49-F238E27FC236}">
                <a16:creationId xmlns:a16="http://schemas.microsoft.com/office/drawing/2014/main" id="{A6FF41E6-CA28-4899-9106-89A1B65D8D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3125" y="2913062"/>
            <a:ext cx="619125" cy="53975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0070747-8E9D-4A48-8320-FA3B087674E6}"/>
              </a:ext>
            </a:extLst>
          </p:cNvPr>
          <p:cNvSpPr txBox="1"/>
          <p:nvPr/>
        </p:nvSpPr>
        <p:spPr>
          <a:xfrm>
            <a:off x="1652587" y="2938463"/>
            <a:ext cx="8275637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/>
              <a:t>Kad </a:t>
            </a:r>
            <a:r>
              <a:rPr lang="en-US" dirty="0" err="1"/>
              <a:t>caur</a:t>
            </a:r>
            <a:r>
              <a:rPr lang="en-US" dirty="0"/>
              <a:t> </a:t>
            </a:r>
            <a:r>
              <a:rPr lang="en-US" dirty="0" err="1"/>
              <a:t>šo</a:t>
            </a:r>
            <a:r>
              <a:rPr lang="en-US" dirty="0"/>
              <a:t> </a:t>
            </a:r>
            <a:r>
              <a:rPr lang="en-US" dirty="0" err="1"/>
              <a:t>aplikāciju</a:t>
            </a:r>
            <a:r>
              <a:rPr lang="en-US" dirty="0"/>
              <a:t> </a:t>
            </a:r>
            <a:r>
              <a:rPr lang="en-US" dirty="0" err="1"/>
              <a:t>esi</a:t>
            </a:r>
            <a:r>
              <a:rPr lang="en-US" dirty="0"/>
              <a:t> </a:t>
            </a:r>
            <a:r>
              <a:rPr lang="en-US" dirty="0" err="1"/>
              <a:t>atradis</a:t>
            </a:r>
            <a:r>
              <a:rPr lang="en-US" dirty="0"/>
              <a:t> </a:t>
            </a:r>
            <a:r>
              <a:rPr lang="en-US" dirty="0" err="1"/>
              <a:t>labu</a:t>
            </a:r>
            <a:r>
              <a:rPr lang="en-US" dirty="0"/>
              <a:t> </a:t>
            </a:r>
            <a:r>
              <a:rPr lang="en-US" dirty="0" err="1"/>
              <a:t>vietu</a:t>
            </a:r>
            <a:r>
              <a:rPr lang="en-US" dirty="0"/>
              <a:t> ko </a:t>
            </a:r>
            <a:r>
              <a:rPr lang="en-US" dirty="0" err="1"/>
              <a:t>apmeklēt</a:t>
            </a:r>
            <a:r>
              <a:rPr lang="en-US" dirty="0"/>
              <a:t>, </a:t>
            </a:r>
            <a:r>
              <a:rPr lang="en-US" dirty="0" err="1"/>
              <a:t>ar</a:t>
            </a:r>
            <a:r>
              <a:rPr lang="en-US" dirty="0"/>
              <a:t> </a:t>
            </a:r>
            <a:r>
              <a:rPr lang="en-US" dirty="0" err="1"/>
              <a:t>šo</a:t>
            </a:r>
            <a:r>
              <a:rPr lang="en-US" dirty="0"/>
              <a:t> </a:t>
            </a:r>
            <a:r>
              <a:rPr lang="en-US" dirty="0" err="1"/>
              <a:t>pogu</a:t>
            </a:r>
            <a:r>
              <a:rPr lang="en-US" dirty="0"/>
              <a:t> var </a:t>
            </a:r>
            <a:r>
              <a:rPr lang="en-US" dirty="0" err="1"/>
              <a:t>atzimēt</a:t>
            </a:r>
            <a:r>
              <a:rPr lang="en-US" dirty="0"/>
              <a:t> </a:t>
            </a:r>
            <a:r>
              <a:rPr lang="en-US" dirty="0" err="1"/>
              <a:t>atgādinājumu</a:t>
            </a:r>
            <a:r>
              <a:rPr lang="en-US" dirty="0"/>
              <a:t> </a:t>
            </a:r>
            <a:r>
              <a:rPr lang="en-US" dirty="0" err="1"/>
              <a:t>kalendāra</a:t>
            </a:r>
            <a:r>
              <a:rPr lang="en-US" dirty="0"/>
              <a:t>, </a:t>
            </a:r>
            <a:r>
              <a:rPr lang="en-US" dirty="0" err="1"/>
              <a:t>kad</a:t>
            </a:r>
            <a:r>
              <a:rPr lang="en-US" dirty="0"/>
              <a:t> </a:t>
            </a:r>
            <a:r>
              <a:rPr lang="en-US" dirty="0" err="1"/>
              <a:t>vēlies</a:t>
            </a:r>
            <a:r>
              <a:rPr lang="en-US" dirty="0"/>
              <a:t> </a:t>
            </a:r>
            <a:r>
              <a:rPr lang="en-US" dirty="0" err="1"/>
              <a:t>apmeklēt</a:t>
            </a:r>
            <a:r>
              <a:rPr lang="en-US" dirty="0"/>
              <a:t> </a:t>
            </a:r>
            <a:r>
              <a:rPr lang="en-US" dirty="0" err="1"/>
              <a:t>šo</a:t>
            </a:r>
            <a:r>
              <a:rPr lang="en-US" dirty="0"/>
              <a:t> </a:t>
            </a:r>
            <a:r>
              <a:rPr lang="en-US" dirty="0" err="1"/>
              <a:t>vietu</a:t>
            </a:r>
          </a:p>
        </p:txBody>
      </p:sp>
      <p:pic>
        <p:nvPicPr>
          <p:cNvPr id="3" name="Picture 9" descr="Icon&#10;&#10;Description automatically generated">
            <a:extLst>
              <a:ext uri="{FF2B5EF4-FFF2-40B4-BE49-F238E27FC236}">
                <a16:creationId xmlns:a16="http://schemas.microsoft.com/office/drawing/2014/main" id="{16257294-5441-4406-9A0A-722FC284D47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9950" y="3590925"/>
            <a:ext cx="530225" cy="5334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E724E040-946C-4D2C-89A6-1CAC48ED79C7}"/>
              </a:ext>
            </a:extLst>
          </p:cNvPr>
          <p:cNvSpPr txBox="1"/>
          <p:nvPr/>
        </p:nvSpPr>
        <p:spPr>
          <a:xfrm>
            <a:off x="1652587" y="3787775"/>
            <a:ext cx="7426325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 err="1"/>
              <a:t>Kā</a:t>
            </a:r>
            <a:r>
              <a:rPr lang="en-US" dirty="0"/>
              <a:t> </a:t>
            </a:r>
            <a:r>
              <a:rPr lang="en-US" dirty="0" err="1"/>
              <a:t>jau</a:t>
            </a:r>
            <a:r>
              <a:rPr lang="en-US" dirty="0"/>
              <a:t> </a:t>
            </a:r>
            <a:r>
              <a:rPr lang="en-US" dirty="0" err="1"/>
              <a:t>skicē</a:t>
            </a:r>
            <a:r>
              <a:rPr lang="en-US" dirty="0"/>
              <a:t> </a:t>
            </a:r>
            <a:r>
              <a:rPr lang="en-US" dirty="0" err="1"/>
              <a:t>bija</a:t>
            </a:r>
            <a:r>
              <a:rPr lang="en-US" dirty="0"/>
              <a:t> </a:t>
            </a:r>
            <a:r>
              <a:rPr lang="en-US" dirty="0" err="1"/>
              <a:t>parādīts</a:t>
            </a:r>
            <a:r>
              <a:rPr lang="en-US" dirty="0"/>
              <a:t>, </a:t>
            </a:r>
            <a:r>
              <a:rPr lang="en-US" dirty="0" err="1"/>
              <a:t>ar</a:t>
            </a:r>
            <a:r>
              <a:rPr lang="en-US" dirty="0"/>
              <a:t> </a:t>
            </a:r>
            <a:r>
              <a:rPr lang="en-US" dirty="0" err="1"/>
              <a:t>šo</a:t>
            </a:r>
            <a:r>
              <a:rPr lang="en-US" dirty="0"/>
              <a:t> </a:t>
            </a:r>
            <a:r>
              <a:rPr lang="en-US" dirty="0" err="1"/>
              <a:t>pogu</a:t>
            </a:r>
            <a:r>
              <a:rPr lang="en-US" dirty="0"/>
              <a:t> </a:t>
            </a:r>
            <a:r>
              <a:rPr lang="en-US" dirty="0" err="1"/>
              <a:t>varēs</a:t>
            </a:r>
            <a:r>
              <a:rPr lang="en-US" dirty="0"/>
              <a:t> </a:t>
            </a:r>
            <a:r>
              <a:rPr lang="en-US" dirty="0" err="1"/>
              <a:t>meklēt</a:t>
            </a:r>
            <a:r>
              <a:rPr lang="en-US" dirty="0"/>
              <a:t> </a:t>
            </a:r>
            <a:r>
              <a:rPr lang="en-US" dirty="0" err="1"/>
              <a:t>precīzāk</a:t>
            </a:r>
            <a:r>
              <a:rPr lang="en-US" dirty="0"/>
              <a:t> </a:t>
            </a:r>
            <a:r>
              <a:rPr lang="en-US" dirty="0" err="1"/>
              <a:t>vietas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581236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837543A-6020-4505-A233-C9DB4BF740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838200" y="365125"/>
            <a:ext cx="5558489" cy="1325563"/>
          </a:xfrm>
        </p:spPr>
        <p:txBody>
          <a:bodyPr>
            <a:normAutofit/>
          </a:bodyPr>
          <a:lstStyle/>
          <a:p>
            <a:r>
              <a:rPr lang="en-US" dirty="0" err="1">
                <a:cs typeface="Aharoni"/>
              </a:rPr>
              <a:t>Paldies</a:t>
            </a:r>
            <a:r>
              <a:rPr lang="en-US" dirty="0">
                <a:cs typeface="Aharoni"/>
              </a:rPr>
              <a:t> par </a:t>
            </a:r>
            <a:r>
              <a:rPr lang="en-US" dirty="0" err="1">
                <a:cs typeface="Aharoni"/>
              </a:rPr>
              <a:t>uzmanību</a:t>
            </a:r>
            <a:r>
              <a:rPr lang="en-US" dirty="0">
                <a:cs typeface="Aharoni"/>
              </a:rPr>
              <a:t>!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35B16301-FB18-48BA-A6DD-C37CAF6F9A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08695" y="1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"/>
          <p:cNvSpPr>
            <a:spLocks noGrp="1"/>
          </p:cNvSpPr>
          <p:nvPr>
            <p:ph idx="1"/>
          </p:nvPr>
        </p:nvSpPr>
        <p:spPr>
          <a:xfrm>
            <a:off x="838200" y="1825625"/>
            <a:ext cx="5558489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*INSERT THUMBS UP PICTURE HERE*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C3C0D90E-074A-4F52-9B11-B52BEF4BCB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21310" y="2624479"/>
            <a:ext cx="812427" cy="812427"/>
          </a:xfrm>
          <a:prstGeom prst="ellipse">
            <a:avLst/>
          </a:prstGeom>
          <a:noFill/>
          <a:ln w="1270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Block Arc 14">
            <a:extLst>
              <a:ext uri="{FF2B5EF4-FFF2-40B4-BE49-F238E27FC236}">
                <a16:creationId xmlns:a16="http://schemas.microsoft.com/office/drawing/2014/main" id="{CABBD4C1-E6F8-46F6-8152-A8A97490BF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912417" y="1218531"/>
            <a:ext cx="2387600" cy="2387600"/>
          </a:xfrm>
          <a:prstGeom prst="blockArc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83BA5EF5-1FE9-4BF9-83BB-269BCDDF61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21310" y="0"/>
            <a:ext cx="2315251" cy="1550992"/>
          </a:xfrm>
          <a:custGeom>
            <a:avLst/>
            <a:gdLst>
              <a:gd name="connsiteX0" fmla="*/ 0 w 2315251"/>
              <a:gd name="connsiteY0" fmla="*/ 0 h 1550992"/>
              <a:gd name="connsiteX1" fmla="*/ 138700 w 2315251"/>
              <a:gd name="connsiteY1" fmla="*/ 0 h 1550992"/>
              <a:gd name="connsiteX2" fmla="*/ 138700 w 2315251"/>
              <a:gd name="connsiteY2" fmla="*/ 1361400 h 1550992"/>
              <a:gd name="connsiteX3" fmla="*/ 2107387 w 2315251"/>
              <a:gd name="connsiteY3" fmla="*/ 222673 h 1550992"/>
              <a:gd name="connsiteX4" fmla="*/ 1722420 w 2315251"/>
              <a:gd name="connsiteY4" fmla="*/ 0 h 1550992"/>
              <a:gd name="connsiteX5" fmla="*/ 1999436 w 2315251"/>
              <a:gd name="connsiteY5" fmla="*/ 0 h 1550992"/>
              <a:gd name="connsiteX6" fmla="*/ 2280549 w 2315251"/>
              <a:gd name="connsiteY6" fmla="*/ 162605 h 1550992"/>
              <a:gd name="connsiteX7" fmla="*/ 2305953 w 2315251"/>
              <a:gd name="connsiteY7" fmla="*/ 257336 h 1550992"/>
              <a:gd name="connsiteX8" fmla="*/ 2280549 w 2315251"/>
              <a:gd name="connsiteY8" fmla="*/ 282740 h 1550992"/>
              <a:gd name="connsiteX9" fmla="*/ 104026 w 2315251"/>
              <a:gd name="connsiteY9" fmla="*/ 1541710 h 1550992"/>
              <a:gd name="connsiteX10" fmla="*/ 69351 w 2315251"/>
              <a:gd name="connsiteY10" fmla="*/ 1550992 h 1550992"/>
              <a:gd name="connsiteX11" fmla="*/ 0 w 2315251"/>
              <a:gd name="connsiteY11" fmla="*/ 1481643 h 1550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315251" h="1550992">
                <a:moveTo>
                  <a:pt x="0" y="0"/>
                </a:moveTo>
                <a:lnTo>
                  <a:pt x="138700" y="0"/>
                </a:lnTo>
                <a:lnTo>
                  <a:pt x="138700" y="1361400"/>
                </a:lnTo>
                <a:lnTo>
                  <a:pt x="2107387" y="222673"/>
                </a:lnTo>
                <a:lnTo>
                  <a:pt x="1722420" y="0"/>
                </a:lnTo>
                <a:lnTo>
                  <a:pt x="1999436" y="0"/>
                </a:lnTo>
                <a:lnTo>
                  <a:pt x="2280549" y="162605"/>
                </a:lnTo>
                <a:cubicBezTo>
                  <a:pt x="2313720" y="181745"/>
                  <a:pt x="2325104" y="224155"/>
                  <a:pt x="2305953" y="257336"/>
                </a:cubicBezTo>
                <a:cubicBezTo>
                  <a:pt x="2299872" y="267889"/>
                  <a:pt x="2291101" y="276648"/>
                  <a:pt x="2280549" y="282740"/>
                </a:cubicBezTo>
                <a:lnTo>
                  <a:pt x="104026" y="1541710"/>
                </a:lnTo>
                <a:cubicBezTo>
                  <a:pt x="93484" y="1547802"/>
                  <a:pt x="81523" y="1551003"/>
                  <a:pt x="69351" y="1550992"/>
                </a:cubicBezTo>
                <a:cubicBezTo>
                  <a:pt x="31049" y="1550992"/>
                  <a:pt x="0" y="1519944"/>
                  <a:pt x="0" y="1481643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4B3BCACB-5880-460B-9606-8C433A9AF9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724638" y="1331572"/>
            <a:ext cx="0" cy="1597708"/>
          </a:xfrm>
          <a:prstGeom prst="line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88853921-7BC9-4BDE-ACAB-133C683C82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005550" y="4112081"/>
            <a:ext cx="1186451" cy="1771650"/>
          </a:xfrm>
          <a:custGeom>
            <a:avLst/>
            <a:gdLst>
              <a:gd name="connsiteX0" fmla="*/ 61913 w 1186451"/>
              <a:gd name="connsiteY0" fmla="*/ 0 h 1771650"/>
              <a:gd name="connsiteX1" fmla="*/ 1186451 w 1186451"/>
              <a:gd name="connsiteY1" fmla="*/ 0 h 1771650"/>
              <a:gd name="connsiteX2" fmla="*/ 1186451 w 1186451"/>
              <a:gd name="connsiteY2" fmla="*/ 123825 h 1771650"/>
              <a:gd name="connsiteX3" fmla="*/ 123825 w 1186451"/>
              <a:gd name="connsiteY3" fmla="*/ 123825 h 1771650"/>
              <a:gd name="connsiteX4" fmla="*/ 123825 w 1186451"/>
              <a:gd name="connsiteY4" fmla="*/ 1647825 h 1771650"/>
              <a:gd name="connsiteX5" fmla="*/ 1186451 w 1186451"/>
              <a:gd name="connsiteY5" fmla="*/ 1647825 h 1771650"/>
              <a:gd name="connsiteX6" fmla="*/ 1186451 w 1186451"/>
              <a:gd name="connsiteY6" fmla="*/ 1771650 h 1771650"/>
              <a:gd name="connsiteX7" fmla="*/ 61913 w 1186451"/>
              <a:gd name="connsiteY7" fmla="*/ 1771650 h 1771650"/>
              <a:gd name="connsiteX8" fmla="*/ 0 w 1186451"/>
              <a:gd name="connsiteY8" fmla="*/ 1709738 h 1771650"/>
              <a:gd name="connsiteX9" fmla="*/ 0 w 1186451"/>
              <a:gd name="connsiteY9" fmla="*/ 61913 h 1771650"/>
              <a:gd name="connsiteX10" fmla="*/ 61913 w 1186451"/>
              <a:gd name="connsiteY10" fmla="*/ 0 h 1771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86451" h="1771650">
                <a:moveTo>
                  <a:pt x="61913" y="0"/>
                </a:moveTo>
                <a:lnTo>
                  <a:pt x="1186451" y="0"/>
                </a:lnTo>
                <a:lnTo>
                  <a:pt x="1186451" y="123825"/>
                </a:lnTo>
                <a:lnTo>
                  <a:pt x="123825" y="123825"/>
                </a:lnTo>
                <a:lnTo>
                  <a:pt x="123825" y="1647825"/>
                </a:lnTo>
                <a:lnTo>
                  <a:pt x="1186451" y="1647825"/>
                </a:lnTo>
                <a:lnTo>
                  <a:pt x="1186451" y="1771650"/>
                </a:lnTo>
                <a:lnTo>
                  <a:pt x="61913" y="1771650"/>
                </a:lnTo>
                <a:cubicBezTo>
                  <a:pt x="27719" y="1771650"/>
                  <a:pt x="0" y="1743932"/>
                  <a:pt x="0" y="1709738"/>
                </a:cubicBez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Arc 22">
            <a:extLst>
              <a:ext uri="{FF2B5EF4-FFF2-40B4-BE49-F238E27FC236}">
                <a16:creationId xmlns:a16="http://schemas.microsoft.com/office/drawing/2014/main" id="{09192968-3AE7-4470-A61C-97294BB927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92895">
            <a:off x="6086940" y="4145122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3AB72E55-43E4-4356-BFE8-E2102CB0B5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21310" y="4962670"/>
            <a:ext cx="2643352" cy="1895331"/>
          </a:xfrm>
          <a:custGeom>
            <a:avLst/>
            <a:gdLst>
              <a:gd name="connsiteX0" fmla="*/ 1321676 w 2643352"/>
              <a:gd name="connsiteY0" fmla="*/ 0 h 1895331"/>
              <a:gd name="connsiteX1" fmla="*/ 2643352 w 2643352"/>
              <a:gd name="connsiteY1" fmla="*/ 1321676 h 1895331"/>
              <a:gd name="connsiteX2" fmla="*/ 2539488 w 2643352"/>
              <a:gd name="connsiteY2" fmla="*/ 1836132 h 1895331"/>
              <a:gd name="connsiteX3" fmla="*/ 2510970 w 2643352"/>
              <a:gd name="connsiteY3" fmla="*/ 1895331 h 1895331"/>
              <a:gd name="connsiteX4" fmla="*/ 132382 w 2643352"/>
              <a:gd name="connsiteY4" fmla="*/ 1895331 h 1895331"/>
              <a:gd name="connsiteX5" fmla="*/ 103864 w 2643352"/>
              <a:gd name="connsiteY5" fmla="*/ 1836132 h 1895331"/>
              <a:gd name="connsiteX6" fmla="*/ 0 w 2643352"/>
              <a:gd name="connsiteY6" fmla="*/ 1321676 h 1895331"/>
              <a:gd name="connsiteX7" fmla="*/ 1321676 w 2643352"/>
              <a:gd name="connsiteY7" fmla="*/ 0 h 1895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43352" h="1895331">
                <a:moveTo>
                  <a:pt x="1321676" y="0"/>
                </a:moveTo>
                <a:cubicBezTo>
                  <a:pt x="2051617" y="0"/>
                  <a:pt x="2643352" y="591735"/>
                  <a:pt x="2643352" y="1321676"/>
                </a:cubicBezTo>
                <a:cubicBezTo>
                  <a:pt x="2643352" y="1504161"/>
                  <a:pt x="2606369" y="1678009"/>
                  <a:pt x="2539488" y="1836132"/>
                </a:cubicBezTo>
                <a:lnTo>
                  <a:pt x="2510970" y="1895331"/>
                </a:lnTo>
                <a:lnTo>
                  <a:pt x="132382" y="1895331"/>
                </a:lnTo>
                <a:lnTo>
                  <a:pt x="103864" y="1836132"/>
                </a:lnTo>
                <a:cubicBezTo>
                  <a:pt x="36984" y="1678009"/>
                  <a:pt x="0" y="1504161"/>
                  <a:pt x="0" y="1321676"/>
                </a:cubicBezTo>
                <a:cubicBezTo>
                  <a:pt x="0" y="591735"/>
                  <a:pt x="591735" y="0"/>
                  <a:pt x="132167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40590508"/>
      </p:ext>
    </p:extLst>
  </p:cSld>
  <p:clrMapOvr>
    <a:masterClrMapping/>
  </p:clrMapOvr>
</p:sld>
</file>

<file path=ppt/theme/theme1.xml><?xml version="1.0" encoding="utf-8"?>
<a:theme xmlns:a="http://schemas.openxmlformats.org/drawingml/2006/main" name="ShapesVTI">
  <a:themeElements>
    <a:clrScheme name="Office Theme">
      <a:dk1>
        <a:srgbClr val="000000"/>
      </a:dk1>
      <a:lt1>
        <a:srgbClr val="FFFFFF"/>
      </a:lt1>
      <a:dk2>
        <a:srgbClr val="281B10"/>
      </a:dk2>
      <a:lt2>
        <a:srgbClr val="FFF9F5"/>
      </a:lt2>
      <a:accent1>
        <a:srgbClr val="EE7661"/>
      </a:accent1>
      <a:accent2>
        <a:srgbClr val="4E91F0"/>
      </a:accent2>
      <a:accent3>
        <a:srgbClr val="5B5260"/>
      </a:accent3>
      <a:accent4>
        <a:srgbClr val="2CC3B4"/>
      </a:accent4>
      <a:accent5>
        <a:srgbClr val="C097F8"/>
      </a:accent5>
      <a:accent6>
        <a:srgbClr val="FF9514"/>
      </a:accent6>
      <a:hlink>
        <a:srgbClr val="E50CBC"/>
      </a:hlink>
      <a:folHlink>
        <a:srgbClr val="6257FF"/>
      </a:folHlink>
    </a:clrScheme>
    <a:fontScheme name="Festival">
      <a:majorFont>
        <a:latin typeface="Aharoni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hapesVTI" id="{C78D20FD-A872-4243-8597-B534C62538FF}" vid="{7CAFCCF9-7834-41D6-B6AB-7D225A18A4E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33</Words>
  <Application>Microsoft Office PowerPoint</Application>
  <PresentationFormat>Widescreen</PresentationFormat>
  <Paragraphs>12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ShapesVTI</vt:lpstr>
      <vt:lpstr>Local Guide</vt:lpstr>
      <vt:lpstr>Programmas skice</vt:lpstr>
      <vt:lpstr>Kā šī programma izpalīdzēs?</vt:lpstr>
      <vt:lpstr>Ko varēs darīt šajā aplikācijā?</vt:lpstr>
      <vt:lpstr>Paldies par uzmanību!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-</dc:creator>
  <cp:lastModifiedBy>-</cp:lastModifiedBy>
  <cp:revision>79</cp:revision>
  <dcterms:created xsi:type="dcterms:W3CDTF">2019-10-16T03:03:10Z</dcterms:created>
  <dcterms:modified xsi:type="dcterms:W3CDTF">2022-03-22T10:58:53Z</dcterms:modified>
</cp:coreProperties>
</file>